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8"/>
    <p:sldMasterId id="2147483663" r:id="rId29"/>
    <p:sldMasterId id="2147483699" r:id="rId30"/>
    <p:sldMasterId id="2147483720" r:id="rId31"/>
  </p:sldMasterIdLst>
  <p:notesMasterIdLst>
    <p:notesMasterId r:id="rId48"/>
  </p:notesMasterIdLst>
  <p:sldIdLst>
    <p:sldId id="256" r:id="rId32"/>
    <p:sldId id="1572" r:id="rId33"/>
    <p:sldId id="1574" r:id="rId34"/>
    <p:sldId id="1575" r:id="rId35"/>
    <p:sldId id="1577" r:id="rId36"/>
    <p:sldId id="1579" r:id="rId37"/>
    <p:sldId id="2379" r:id="rId38"/>
    <p:sldId id="2371" r:id="rId39"/>
    <p:sldId id="2380" r:id="rId40"/>
    <p:sldId id="2381" r:id="rId41"/>
    <p:sldId id="2382" r:id="rId42"/>
    <p:sldId id="2383" r:id="rId43"/>
    <p:sldId id="259" r:id="rId44"/>
    <p:sldId id="268" r:id="rId45"/>
    <p:sldId id="2384" r:id="rId46"/>
    <p:sldId id="2385"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3E6528-C40B-8060-D457-F0961AA1D85C}" v="3" dt="2021-11-11T19:32:28.963"/>
    <p1510:client id="{6E4FE0C6-B663-4E38-9BB9-2AC22177C005}" vWet="148" dt="2021-11-08T23:28:12.109"/>
    <p1510:client id="{7876A2FA-0B22-4E46-88BD-E433A2A111A8}" v="141" dt="2021-11-09T19:54:55.206"/>
    <p1510:client id="{C9AC5CE5-D6E5-2AAB-57DF-4ACBED48B914}" v="320" dt="2021-11-08T20:56:31.7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6" d="100"/>
          <a:sy n="96" d="100"/>
        </p:scale>
        <p:origin x="17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 Target="slides/slide8.xml"/><Relationship Id="rId21" Type="http://schemas.openxmlformats.org/officeDocument/2006/relationships/customXml" Target="../customXml/item21.xml"/><Relationship Id="rId34" Type="http://schemas.openxmlformats.org/officeDocument/2006/relationships/slide" Target="slides/slide3.xml"/><Relationship Id="rId42" Type="http://schemas.openxmlformats.org/officeDocument/2006/relationships/slide" Target="slides/slide11.xml"/><Relationship Id="rId47" Type="http://schemas.openxmlformats.org/officeDocument/2006/relationships/slide" Target="slides/slide16.xml"/><Relationship Id="rId50" Type="http://schemas.openxmlformats.org/officeDocument/2006/relationships/viewProps" Target="viewProp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slideMaster" Target="slideMasters/slideMaster2.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slide" Target="slides/slide1.xml"/><Relationship Id="rId37" Type="http://schemas.openxmlformats.org/officeDocument/2006/relationships/slide" Target="slides/slide6.xml"/><Relationship Id="rId40" Type="http://schemas.openxmlformats.org/officeDocument/2006/relationships/slide" Target="slides/slide9.xml"/><Relationship Id="rId45" Type="http://schemas.openxmlformats.org/officeDocument/2006/relationships/slide" Target="slides/slide14.xml"/><Relationship Id="rId53" Type="http://schemas.microsoft.com/office/2015/10/relationships/revisionInfo" Target="revisionInfo.xml"/><Relationship Id="rId5" Type="http://schemas.openxmlformats.org/officeDocument/2006/relationships/customXml" Target="../customXml/item5.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slideMaster" Target="slideMasters/slideMaster4.xml"/><Relationship Id="rId44" Type="http://schemas.openxmlformats.org/officeDocument/2006/relationships/slide" Target="slides/slide13.xml"/><Relationship Id="rId52"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slideMaster" Target="slideMasters/slideMaster3.xml"/><Relationship Id="rId35" Type="http://schemas.openxmlformats.org/officeDocument/2006/relationships/slide" Target="slides/slide4.xml"/><Relationship Id="rId43" Type="http://schemas.openxmlformats.org/officeDocument/2006/relationships/slide" Target="slides/slide12.xml"/><Relationship Id="rId48" Type="http://schemas.openxmlformats.org/officeDocument/2006/relationships/notesMaster" Target="notesMasters/notesMaster1.xml"/><Relationship Id="rId8" Type="http://schemas.openxmlformats.org/officeDocument/2006/relationships/customXml" Target="../customXml/item8.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slide" Target="slides/slide2.xml"/><Relationship Id="rId38" Type="http://schemas.openxmlformats.org/officeDocument/2006/relationships/slide" Target="slides/slide7.xml"/><Relationship Id="rId46" Type="http://schemas.openxmlformats.org/officeDocument/2006/relationships/slide" Target="slides/slide15.xml"/><Relationship Id="rId20" Type="http://schemas.openxmlformats.org/officeDocument/2006/relationships/customXml" Target="../customXml/item20.xml"/><Relationship Id="rId41" Type="http://schemas.openxmlformats.org/officeDocument/2006/relationships/slide" Target="slides/slide10.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slideMaster" Target="slideMasters/slideMaster1.xml"/><Relationship Id="rId36" Type="http://schemas.openxmlformats.org/officeDocument/2006/relationships/slide" Target="slides/slide5.xml"/><Relationship Id="rId49" Type="http://schemas.openxmlformats.org/officeDocument/2006/relationships/presProps" Target="presProps.xml"/></Relationships>
</file>

<file path=ppt/media/image1.png>
</file>

<file path=ppt/media/image11.jpeg>
</file>

<file path=ppt/media/image13.jpeg>
</file>

<file path=ppt/media/image14.jpeg>
</file>

<file path=ppt/media/image16.jpeg>
</file>

<file path=ppt/media/image17.png>
</file>

<file path=ppt/media/image18.png>
</file>

<file path=ppt/media/image19.png>
</file>

<file path=ppt/media/image2.png>
</file>

<file path=ppt/media/image21.pn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0.png>
</file>

<file path=ppt/media/image31.jpeg>
</file>

<file path=ppt/media/image32.png>
</file>

<file path=ppt/media/image33.png>
</file>

<file path=ppt/media/image34.png>
</file>

<file path=ppt/media/image35.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BAA71F-1219-4A20-8D69-8A5A59897A7D}" type="datetimeFigureOut">
              <a:rPr lang="en-US" smtClean="0"/>
              <a:t>11/11/2021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A1EEFA-12D5-4791-A2BA-4A6B8E09DBAC}" type="slidenum">
              <a:rPr lang="en-US" smtClean="0"/>
              <a:t>‹#›</a:t>
            </a:fld>
            <a:endParaRPr lang="en-US"/>
          </a:p>
        </p:txBody>
      </p:sp>
    </p:spTree>
    <p:extLst>
      <p:ext uri="{BB962C8B-B14F-4D97-AF65-F5344CB8AC3E}">
        <p14:creationId xmlns:p14="http://schemas.microsoft.com/office/powerpoint/2010/main" val="1113182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a:t>
            </a:r>
            <a:r>
              <a:rPr lang="en-US" baseline="0"/>
              <a:t> working definition.</a:t>
            </a:r>
          </a:p>
          <a:p>
            <a:endParaRPr lang="en-US" baseline="0"/>
          </a:p>
          <a:p>
            <a:r>
              <a:rPr lang="en-US"/>
              <a:t>It’s not</a:t>
            </a:r>
            <a:r>
              <a:rPr lang="en-US" baseline="0"/>
              <a:t> just doing things that humans do. That’s not very hard. Humans do all sorts of dumb things that much simpler animals do. So we’re setting the bar higher than that. But not crazy high. We’re saying, AI is about carving out more and more pieces of intelligent behavior. And so by that definition AI is here today, and has been for a while now.</a:t>
            </a:r>
          </a:p>
          <a:p>
            <a:endParaRPr lang="en-US" baseline="0"/>
          </a:p>
          <a:p>
            <a:r>
              <a:rPr lang="en-US" baseline="0"/>
              <a:t>Before we talk about how Artificial Intelligence works, let’s talk briefly about Natural Intelligence.</a:t>
            </a:r>
            <a:endParaRPr lang="en-US"/>
          </a:p>
        </p:txBody>
      </p:sp>
      <p:sp>
        <p:nvSpPr>
          <p:cNvPr id="4" name="Slide Number Placeholder 3"/>
          <p:cNvSpPr>
            <a:spLocks noGrp="1"/>
          </p:cNvSpPr>
          <p:nvPr>
            <p:ph type="sldNum" sz="quarter" idx="10"/>
          </p:nvPr>
        </p:nvSpPr>
        <p:spPr/>
        <p:txBody>
          <a:bodyPr/>
          <a:lstStyle/>
          <a:p>
            <a:fld id="{6E81C507-7249-AE40-8E93-AAF6C347ED90}" type="slidenum">
              <a:rPr lang="en-US" smtClean="0"/>
              <a:t>2</a:t>
            </a:fld>
            <a:endParaRPr lang="en-US"/>
          </a:p>
        </p:txBody>
      </p:sp>
    </p:spTree>
    <p:extLst>
      <p:ext uri="{BB962C8B-B14F-4D97-AF65-F5344CB8AC3E}">
        <p14:creationId xmlns:p14="http://schemas.microsoft.com/office/powerpoint/2010/main" val="5724203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essentially 3 steps to create a custom vision model</a:t>
            </a:r>
          </a:p>
          <a:p>
            <a:pPr marL="228600" indent="-228600">
              <a:buAutoNum type="arabicPeriod"/>
            </a:pPr>
            <a:r>
              <a:rPr lang="en-US" dirty="0"/>
              <a:t>Upload and label your images – which ones have cats, which ones have specific breeds, etc. The labels become the categories</a:t>
            </a:r>
            <a:endParaRPr lang="en-US" dirty="0">
              <a:cs typeface="Calibri"/>
            </a:endParaRPr>
          </a:p>
          <a:p>
            <a:pPr marL="228600" indent="-228600">
              <a:buAutoNum type="arabicPeriod"/>
            </a:pPr>
            <a:r>
              <a:rPr lang="en-US" dirty="0"/>
              <a:t>Train the model in the cloud</a:t>
            </a:r>
            <a:endParaRPr lang="en-US" dirty="0">
              <a:cs typeface="Calibri"/>
            </a:endParaRPr>
          </a:p>
          <a:p>
            <a:pPr marL="228600" indent="-228600">
              <a:buAutoNum type="arabicPeriod"/>
            </a:pPr>
            <a:r>
              <a:rPr lang="en-US" dirty="0"/>
              <a:t>Evaluate the results, and add images as needed</a:t>
            </a:r>
            <a:endParaRPr lang="en-US" dirty="0">
              <a:cs typeface="Calibri"/>
            </a:endParaRPr>
          </a:p>
        </p:txBody>
      </p:sp>
      <p:sp>
        <p:nvSpPr>
          <p:cNvPr id="4" name="Slide Number Placeholder 3"/>
          <p:cNvSpPr>
            <a:spLocks noGrp="1"/>
          </p:cNvSpPr>
          <p:nvPr>
            <p:ph type="sldNum" sz="quarter" idx="5"/>
          </p:nvPr>
        </p:nvSpPr>
        <p:spPr/>
        <p:txBody>
          <a:bodyPr/>
          <a:lstStyle/>
          <a:p>
            <a:fld id="{BBA1EEFA-12D5-4791-A2BA-4A6B8E09DBAC}" type="slidenum">
              <a:rPr lang="en-US" smtClean="0"/>
              <a:t>11</a:t>
            </a:fld>
            <a:endParaRPr lang="en-US"/>
          </a:p>
        </p:txBody>
      </p:sp>
    </p:spTree>
    <p:extLst>
      <p:ext uri="{BB962C8B-B14F-4D97-AF65-F5344CB8AC3E}">
        <p14:creationId xmlns:p14="http://schemas.microsoft.com/office/powerpoint/2010/main" val="770465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Walk the attendees through the first set of steps for training and testing the model</a:t>
            </a:r>
          </a:p>
        </p:txBody>
      </p:sp>
      <p:sp>
        <p:nvSpPr>
          <p:cNvPr id="4" name="Slide Number Placeholder 3"/>
          <p:cNvSpPr>
            <a:spLocks noGrp="1"/>
          </p:cNvSpPr>
          <p:nvPr>
            <p:ph type="sldNum" sz="quarter" idx="5"/>
          </p:nvPr>
        </p:nvSpPr>
        <p:spPr/>
        <p:txBody>
          <a:bodyPr/>
          <a:lstStyle/>
          <a:p>
            <a:fld id="{BBA1EEFA-12D5-4791-A2BA-4A6B8E09DBAC}" type="slidenum">
              <a:rPr lang="en-US" smtClean="0"/>
              <a:t>12</a:t>
            </a:fld>
            <a:endParaRPr lang="en-US"/>
          </a:p>
        </p:txBody>
      </p:sp>
    </p:spTree>
    <p:extLst>
      <p:ext uri="{BB962C8B-B14F-4D97-AF65-F5344CB8AC3E}">
        <p14:creationId xmlns:p14="http://schemas.microsoft.com/office/powerpoint/2010/main" val="42824611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Once the exercise is complete, your attendees may have questions about the probability and how the model works. This should help answer some of the most common questions.</a:t>
            </a:r>
          </a:p>
          <a:p>
            <a:endParaRPr lang="en-US"/>
          </a:p>
          <a:p>
            <a:pPr marL="171450" indent="-171450">
              <a:buFontTx/>
              <a:buChar char="-"/>
            </a:pPr>
            <a:r>
              <a:rPr lang="en-US"/>
              <a:t>All models are a "closed universe". This means it only knows what it's been trained on, and will **always** attempt to match an image to the tags it knows. This is why you might upload an image without a picture of a dog, but still have a result indicating a particular breed.</a:t>
            </a:r>
          </a:p>
          <a:p>
            <a:pPr marL="171450" indent="-171450">
              <a:buFontTx/>
              <a:buChar char="-"/>
            </a:pPr>
            <a:r>
              <a:rPr lang="en-US"/>
              <a:t>There is always some level of uncertainty. Just as we humans aren't always certain about different things, the model is the same. The level of uncertainty will depend on what you're trying to create, but 80% and above is a good general rule of thumb for having a useful model.</a:t>
            </a:r>
          </a:p>
          <a:p>
            <a:pPr marL="171450" indent="-171450">
              <a:buFontTx/>
              <a:buChar char="-"/>
            </a:pPr>
            <a:r>
              <a:rPr lang="en-US"/>
              <a:t>To improve the accuracy add more images and increase the diversity. This includes different backgrounds, lighting, angles, resolutions, etc.</a:t>
            </a:r>
          </a:p>
          <a:p>
            <a:endParaRPr lang="en-US"/>
          </a:p>
        </p:txBody>
      </p:sp>
      <p:sp>
        <p:nvSpPr>
          <p:cNvPr id="4" name="Slide Number Placeholder 3"/>
          <p:cNvSpPr>
            <a:spLocks noGrp="1"/>
          </p:cNvSpPr>
          <p:nvPr>
            <p:ph type="sldNum" sz="quarter" idx="5"/>
          </p:nvPr>
        </p:nvSpPr>
        <p:spPr/>
        <p:txBody>
          <a:bodyPr/>
          <a:lstStyle/>
          <a:p>
            <a:fld id="{BBA1EEFA-12D5-4791-A2BA-4A6B8E09DBAC}" type="slidenum">
              <a:rPr lang="en-US" smtClean="0"/>
              <a:t>13</a:t>
            </a:fld>
            <a:endParaRPr lang="en-US"/>
          </a:p>
        </p:txBody>
      </p:sp>
    </p:spTree>
    <p:extLst>
      <p:ext uri="{BB962C8B-B14F-4D97-AF65-F5344CB8AC3E}">
        <p14:creationId xmlns:p14="http://schemas.microsoft.com/office/powerpoint/2010/main" val="11399222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walks through the three main steps to make a prediction. Start by introducing the SDK, and how it can be used to interact with the model. At a high level, a developer needs to install the appropriate packages (similar to any Python application), read in the values like the endpoint URL and key (or password), and finally perform the prediction.</a:t>
            </a:r>
          </a:p>
        </p:txBody>
      </p:sp>
      <p:sp>
        <p:nvSpPr>
          <p:cNvPr id="4" name="Slide Number Placeholder 3"/>
          <p:cNvSpPr>
            <a:spLocks noGrp="1"/>
          </p:cNvSpPr>
          <p:nvPr>
            <p:ph type="sldNum" sz="quarter" idx="5"/>
          </p:nvPr>
        </p:nvSpPr>
        <p:spPr/>
        <p:txBody>
          <a:bodyPr/>
          <a:lstStyle/>
          <a:p>
            <a:fld id="{BBA1EEFA-12D5-4791-A2BA-4A6B8E09DBAC}" type="slidenum">
              <a:rPr lang="en-US" smtClean="0"/>
              <a:t>14</a:t>
            </a:fld>
            <a:endParaRPr lang="en-US"/>
          </a:p>
        </p:txBody>
      </p:sp>
    </p:spTree>
    <p:extLst>
      <p:ext uri="{BB962C8B-B14F-4D97-AF65-F5344CB8AC3E}">
        <p14:creationId xmlns:p14="http://schemas.microsoft.com/office/powerpoint/2010/main" val="384276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Walk the attendees through the first set of steps for training and testing the model</a:t>
            </a:r>
          </a:p>
        </p:txBody>
      </p:sp>
      <p:sp>
        <p:nvSpPr>
          <p:cNvPr id="4" name="Slide Number Placeholder 3"/>
          <p:cNvSpPr>
            <a:spLocks noGrp="1"/>
          </p:cNvSpPr>
          <p:nvPr>
            <p:ph type="sldNum" sz="quarter" idx="5"/>
          </p:nvPr>
        </p:nvSpPr>
        <p:spPr/>
        <p:txBody>
          <a:bodyPr/>
          <a:lstStyle/>
          <a:p>
            <a:fld id="{BBA1EEFA-12D5-4791-A2BA-4A6B8E09DBAC}" type="slidenum">
              <a:rPr lang="en-US" smtClean="0"/>
              <a:t>15</a:t>
            </a:fld>
            <a:endParaRPr lang="en-US"/>
          </a:p>
        </p:txBody>
      </p:sp>
    </p:spTree>
    <p:extLst>
      <p:ext uri="{BB962C8B-B14F-4D97-AF65-F5344CB8AC3E}">
        <p14:creationId xmlns:p14="http://schemas.microsoft.com/office/powerpoint/2010/main" val="3032037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compare artificial intelligence to how we as humans work:</a:t>
            </a:r>
          </a:p>
          <a:p>
            <a:pPr marL="171450" indent="-171450">
              <a:buFontTx/>
              <a:buChar char="-"/>
            </a:pPr>
            <a:r>
              <a:rPr lang="en-US" dirty="0"/>
              <a:t>We take in some form of sensory input. This could be something we see, hear, or otherwise.</a:t>
            </a:r>
            <a:endParaRPr lang="en-US" dirty="0">
              <a:cs typeface="Calibri"/>
            </a:endParaRPr>
          </a:p>
          <a:p>
            <a:pPr marL="171450" indent="-171450">
              <a:buFontTx/>
              <a:buChar char="-"/>
            </a:pPr>
            <a:r>
              <a:rPr lang="en-US" dirty="0"/>
              <a:t>We have a model in the form of our brain. It runs this input through its set of learnings from past experiences, and emits…</a:t>
            </a:r>
            <a:endParaRPr lang="en-US" dirty="0">
              <a:cs typeface="Calibri"/>
            </a:endParaRPr>
          </a:p>
          <a:p>
            <a:pPr marL="171450" indent="-171450">
              <a:buFontTx/>
              <a:buChar char="-"/>
            </a:pPr>
            <a:r>
              <a:rPr lang="en-US" dirty="0"/>
              <a:t>A behavior or response. This could be to ignore it, to laugh at a joke, to smile at a cute dog, or to take our hands off a hot stove.</a:t>
            </a:r>
            <a:endParaRPr lang="en-US" dirty="0">
              <a:cs typeface="Calibri"/>
            </a:endParaRPr>
          </a:p>
          <a:p>
            <a:endParaRPr lang="en-US"/>
          </a:p>
          <a:p>
            <a:r>
              <a:rPr lang="en-US" dirty="0"/>
              <a:t>If we think about how we as humans process information, it’s not that different from AI. We take input from the world – sights, sounds, information. We process that through our “model” – our brain – which has been trained by both nature and nurture. We then respond to that input in what would be termed behavior.</a:t>
            </a:r>
            <a:endParaRPr lang="en-US" baseline="0" dirty="0">
              <a:cs typeface="Calibri"/>
            </a:endParaRPr>
          </a:p>
        </p:txBody>
      </p:sp>
      <p:sp>
        <p:nvSpPr>
          <p:cNvPr id="4" name="Slide Number Placeholder 3"/>
          <p:cNvSpPr>
            <a:spLocks noGrp="1"/>
          </p:cNvSpPr>
          <p:nvPr>
            <p:ph type="sldNum" sz="quarter" idx="10"/>
          </p:nvPr>
        </p:nvSpPr>
        <p:spPr/>
        <p:txBody>
          <a:bodyPr/>
          <a:lstStyle/>
          <a:p>
            <a:fld id="{6E81C507-7249-AE40-8E93-AAF6C347ED90}" type="slidenum">
              <a:rPr lang="en-US" smtClean="0"/>
              <a:t>3</a:t>
            </a:fld>
            <a:endParaRPr lang="en-US"/>
          </a:p>
        </p:txBody>
      </p:sp>
    </p:spTree>
    <p:extLst>
      <p:ext uri="{BB962C8B-B14F-4D97-AF65-F5344CB8AC3E}">
        <p14:creationId xmlns:p14="http://schemas.microsoft.com/office/powerpoint/2010/main" val="689796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artificial intelligence, it’s much the same. Setting aside the potentially scary robot drawing, we feed our computer data. Our computer uses the model we’ve built, and then provides us answers.</a:t>
            </a:r>
          </a:p>
          <a:p>
            <a:endParaRPr lang="en-US"/>
          </a:p>
          <a:p>
            <a:pPr marL="171450" indent="-171450">
              <a:buFontTx/>
              <a:buChar char="-"/>
            </a:pPr>
            <a:r>
              <a:rPr lang="en-US" dirty="0"/>
              <a:t>We provide data through the use of a program, an image, user input, or other means</a:t>
            </a:r>
            <a:endParaRPr lang="en-US" dirty="0">
              <a:cs typeface="Calibri"/>
            </a:endParaRPr>
          </a:p>
          <a:p>
            <a:pPr marL="171450" indent="-171450">
              <a:buFontTx/>
              <a:buChar char="-"/>
            </a:pPr>
            <a:r>
              <a:rPr lang="en-US" dirty="0"/>
              <a:t>The scary robot uses its model to analyze the data and…</a:t>
            </a:r>
            <a:endParaRPr lang="en-US" dirty="0">
              <a:cs typeface="Calibri"/>
            </a:endParaRPr>
          </a:p>
          <a:p>
            <a:pPr marL="171450" indent="-171450">
              <a:buFontTx/>
              <a:buChar char="-"/>
            </a:pPr>
            <a:r>
              <a:rPr lang="en-US" dirty="0"/>
              <a:t>Responds with an answer</a:t>
            </a:r>
            <a:endParaRPr lang="en-US" dirty="0">
              <a:cs typeface="Calibri"/>
            </a:endParaRPr>
          </a:p>
        </p:txBody>
      </p:sp>
      <p:sp>
        <p:nvSpPr>
          <p:cNvPr id="4" name="Slide Number Placeholder 3"/>
          <p:cNvSpPr>
            <a:spLocks noGrp="1"/>
          </p:cNvSpPr>
          <p:nvPr>
            <p:ph type="sldNum" sz="quarter" idx="10"/>
          </p:nvPr>
        </p:nvSpPr>
        <p:spPr/>
        <p:txBody>
          <a:bodyPr/>
          <a:lstStyle/>
          <a:p>
            <a:fld id="{6E81C507-7249-AE40-8E93-AAF6C347ED90}" type="slidenum">
              <a:rPr lang="en-US" smtClean="0"/>
              <a:t>4</a:t>
            </a:fld>
            <a:endParaRPr lang="en-US"/>
          </a:p>
        </p:txBody>
      </p:sp>
    </p:spTree>
    <p:extLst>
      <p:ext uri="{BB962C8B-B14F-4D97-AF65-F5344CB8AC3E}">
        <p14:creationId xmlns:p14="http://schemas.microsoft.com/office/powerpoint/2010/main" val="1413893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explore how we might begin to build out a model to answer questions.</a:t>
            </a:r>
          </a:p>
          <a:p>
            <a:endParaRPr lang="en-US"/>
          </a:p>
          <a:p>
            <a:pPr marL="171450" indent="-171450">
              <a:buFontTx/>
              <a:buChar char="-"/>
            </a:pPr>
            <a:r>
              <a:rPr lang="en-US" dirty="0"/>
              <a:t>We start with a specific question – is a cell diseased?</a:t>
            </a:r>
            <a:endParaRPr lang="en-US" dirty="0">
              <a:cs typeface="Calibri"/>
            </a:endParaRPr>
          </a:p>
          <a:p>
            <a:pPr marL="171450" indent="-171450">
              <a:buFontTx/>
              <a:buChar char="-"/>
            </a:pPr>
            <a:r>
              <a:rPr lang="en-US" dirty="0"/>
              <a:t>We have a collection of cells</a:t>
            </a:r>
            <a:endParaRPr lang="en-US" dirty="0">
              <a:cs typeface="Calibri"/>
            </a:endParaRPr>
          </a:p>
          <a:p>
            <a:pPr marL="171450" indent="-171450">
              <a:buFontTx/>
              <a:buChar char="-"/>
            </a:pPr>
            <a:r>
              <a:rPr lang="en-US" dirty="0"/>
              <a:t>We mark these cells as diseased (red) or healthy) green</a:t>
            </a:r>
            <a:endParaRPr lang="en-US" dirty="0">
              <a:cs typeface="Calibri"/>
            </a:endParaRPr>
          </a:p>
          <a:p>
            <a:pPr marL="171450" indent="-171450">
              <a:buFontTx/>
              <a:buChar char="-"/>
            </a:pPr>
            <a:r>
              <a:rPr lang="en-US" dirty="0"/>
              <a:t>We then use different algorithms which can learn and understand patterns to help identify if a cell is diseased or healthy to train up our model</a:t>
            </a:r>
            <a:endParaRPr lang="en-US" dirty="0">
              <a:cs typeface="Calibri"/>
            </a:endParaRPr>
          </a:p>
          <a:p>
            <a:pPr marL="171450" indent="-171450">
              <a:buFontTx/>
              <a:buChar char="-"/>
            </a:pPr>
            <a:r>
              <a:rPr lang="en-US" dirty="0"/>
              <a:t>Now we get a new set of cells the model hasn’t seen before</a:t>
            </a:r>
            <a:endParaRPr lang="en-US" dirty="0">
              <a:cs typeface="Calibri"/>
            </a:endParaRPr>
          </a:p>
          <a:p>
            <a:pPr marL="171450" indent="-171450">
              <a:buFontTx/>
              <a:buChar char="-"/>
            </a:pPr>
            <a:r>
              <a:rPr lang="en-US" dirty="0"/>
              <a:t>The model then identifies which cells are healthy or diseased</a:t>
            </a:r>
            <a:endParaRPr lang="en-US" dirty="0">
              <a:cs typeface="Calibri"/>
            </a:endParaRPr>
          </a:p>
          <a:p>
            <a:pPr marL="171450" indent="-171450">
              <a:buFontTx/>
              <a:buChar char="-"/>
            </a:pPr>
            <a:r>
              <a:rPr lang="en-US" dirty="0"/>
              <a:t>If we look at the reality of the cells</a:t>
            </a:r>
            <a:endParaRPr lang="en-US" dirty="0">
              <a:cs typeface="Calibri"/>
            </a:endParaRPr>
          </a:p>
          <a:p>
            <a:pPr marL="171450" indent="-171450">
              <a:buFontTx/>
              <a:buChar char="-"/>
            </a:pPr>
            <a:r>
              <a:rPr lang="en-US" dirty="0"/>
              <a:t>And then the output we are going to notice things aren’t always perfect</a:t>
            </a:r>
            <a:endParaRPr lang="en-US" dirty="0">
              <a:cs typeface="Calibri"/>
            </a:endParaRPr>
          </a:p>
          <a:p>
            <a:pPr marL="171450" indent="-171450">
              <a:buFontTx/>
              <a:buChar char="-"/>
            </a:pPr>
            <a:r>
              <a:rPr lang="en-US" dirty="0"/>
              <a:t>We always need to adjust and understand that artificial intelligence will not give us perfection, but will provide the correct result a useful percentage of the time</a:t>
            </a:r>
            <a:endParaRPr lang="en-US" baseline="0" dirty="0">
              <a:cs typeface="Calibri"/>
            </a:endParaRPr>
          </a:p>
        </p:txBody>
      </p:sp>
      <p:sp>
        <p:nvSpPr>
          <p:cNvPr id="4" name="Slide Number Placeholder 3"/>
          <p:cNvSpPr>
            <a:spLocks noGrp="1"/>
          </p:cNvSpPr>
          <p:nvPr>
            <p:ph type="sldNum" sz="quarter" idx="10"/>
          </p:nvPr>
        </p:nvSpPr>
        <p:spPr/>
        <p:txBody>
          <a:bodyPr/>
          <a:lstStyle/>
          <a:p>
            <a:fld id="{6E81C507-7249-AE40-8E93-AAF6C347ED90}" type="slidenum">
              <a:rPr lang="en-US" smtClean="0"/>
              <a:t>5</a:t>
            </a:fld>
            <a:endParaRPr lang="en-US"/>
          </a:p>
        </p:txBody>
      </p:sp>
    </p:spTree>
    <p:extLst>
      <p:ext uri="{BB962C8B-B14F-4D97-AF65-F5344CB8AC3E}">
        <p14:creationId xmlns:p14="http://schemas.microsoft.com/office/powerpoint/2010/main" val="9559901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a:t>The five classic questions you can answer with traditional ML</a:t>
            </a:r>
            <a:endParaRPr lang="en-US" dirty="0">
              <a:cs typeface="Calibri"/>
            </a:endParaRPr>
          </a:p>
          <a:p>
            <a:pPr marL="342900" indent="-342900">
              <a:buFont typeface="+mj-lt"/>
              <a:buAutoNum type="arabicPeriod"/>
            </a:pPr>
            <a:r>
              <a:rPr lang="en-US" dirty="0"/>
              <a:t>Classification: Assign a category to each item or data point. This might be to identify our healthy or diseased cells, the breed of a dog, or the type of food.</a:t>
            </a:r>
            <a:endParaRPr lang="en-US" dirty="0">
              <a:cs typeface="Calibri"/>
            </a:endParaRPr>
          </a:p>
          <a:p>
            <a:pPr marL="342900" indent="-342900">
              <a:buFont typeface="+mj-lt"/>
              <a:buAutoNum type="arabicPeriod"/>
            </a:pPr>
            <a:r>
              <a:rPr lang="en-US" dirty="0"/>
              <a:t>Regression: Predict a real value for new data given trends in</a:t>
            </a:r>
            <a:r>
              <a:rPr lang="en-US" baseline="0" dirty="0"/>
              <a:t> tagged</a:t>
            </a:r>
            <a:r>
              <a:rPr lang="en-US" dirty="0"/>
              <a:t> example, typically a number. </a:t>
            </a:r>
            <a:r>
              <a:rPr lang="en-US" baseline="0" dirty="0"/>
              <a:t> </a:t>
            </a:r>
            <a:r>
              <a:rPr lang="en-US" dirty="0"/>
              <a:t>We can use regression to predict sea level rise, the chances of a forest fire, or how many people will be born in a given year.</a:t>
            </a:r>
            <a:endParaRPr lang="en-US" dirty="0">
              <a:cs typeface="Calibri"/>
            </a:endParaRPr>
          </a:p>
          <a:p>
            <a:pPr marL="342900" indent="-342900">
              <a:buFont typeface="+mj-lt"/>
              <a:buAutoNum type="arabicPeriod"/>
            </a:pPr>
            <a:r>
              <a:rPr lang="en-US" dirty="0"/>
              <a:t>Anomaly: Identify when something unexpected happens. – Is this weird?  This can help detect potential security risks or malware, or potentially cancerous cells</a:t>
            </a:r>
            <a:endParaRPr lang="en-US" dirty="0">
              <a:cs typeface="Calibri"/>
            </a:endParaRPr>
          </a:p>
          <a:p>
            <a:pPr marL="342900" indent="-342900">
              <a:buFont typeface="+mj-lt"/>
              <a:buAutoNum type="arabicPeriod"/>
            </a:pPr>
            <a:r>
              <a:rPr lang="en-US" dirty="0"/>
              <a:t>Reinforcement Learning: Take some appropriate action</a:t>
            </a:r>
            <a:r>
              <a:rPr lang="en-US" baseline="0" dirty="0"/>
              <a:t> or next step. This is quite commonly what people think about when they envision AI – a computer beating a human at chess, being able to navigate a maze, or solve a puzzle.</a:t>
            </a:r>
            <a:endParaRPr lang="en-US" dirty="0">
              <a:cs typeface="Calibri"/>
            </a:endParaRPr>
          </a:p>
          <a:p>
            <a:pPr marL="342900" indent="-342900">
              <a:buFont typeface="+mj-lt"/>
              <a:buAutoNum type="arabicPeriod"/>
            </a:pPr>
            <a:r>
              <a:rPr lang="en-US" dirty="0"/>
              <a:t>Clustering/Recommenders: G</a:t>
            </a:r>
            <a:r>
              <a:rPr lang="en-US" baseline="0" dirty="0"/>
              <a:t>et to the structure </a:t>
            </a:r>
            <a:r>
              <a:rPr lang="en-US" dirty="0"/>
              <a:t>or layout </a:t>
            </a:r>
            <a:r>
              <a:rPr lang="en-US" baseline="0" dirty="0"/>
              <a:t>of data. This is the rather famous “Customers who purchased this product also purchased this other product” style of recommender. Unlike classification, this is used when the groups aren’t known in advance.</a:t>
            </a:r>
            <a:endParaRPr lang="en-US" dirty="0">
              <a:cs typeface="Calibri"/>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261493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a:solidFill>
                  <a:schemeClr val="tx1"/>
                </a:solidFill>
                <a:effectLst/>
                <a:latin typeface="Segoe UI Light"/>
                <a:cs typeface="Segoe UI Light"/>
              </a:rPr>
              <a:t>Machine learning is a subfield of Artificial Intelligence.</a:t>
            </a:r>
          </a:p>
          <a:p>
            <a:endParaRPr lang="en-US" sz="900" b="0" i="0" kern="1200">
              <a:solidFill>
                <a:schemeClr val="tx1"/>
              </a:solidFill>
              <a:effectLst/>
              <a:latin typeface="Segoe UI Light" pitchFamily="34" charset="0"/>
              <a:ea typeface="+mn-ea"/>
              <a:cs typeface="+mn-cs"/>
            </a:endParaRPr>
          </a:p>
          <a:p>
            <a:r>
              <a:rPr lang="en-US" sz="900" b="0" i="0" kern="1200">
                <a:solidFill>
                  <a:schemeClr val="tx1"/>
                </a:solidFill>
                <a:effectLst/>
                <a:latin typeface="Segoe UI Light"/>
                <a:cs typeface="Segoe UI Light"/>
              </a:rPr>
              <a:t>Technically, machine learning is a method of data analysis that automates analytical model building.</a:t>
            </a:r>
          </a:p>
          <a:p>
            <a:endParaRPr lang="en-US" sz="900">
              <a:latin typeface="Segoe UI Light"/>
              <a:cs typeface="Segoe UI Light"/>
            </a:endParaRPr>
          </a:p>
          <a:p>
            <a:r>
              <a:rPr lang="en-US" sz="900" b="0" i="0" kern="1200">
                <a:solidFill>
                  <a:schemeClr val="tx1"/>
                </a:solidFill>
                <a:effectLst/>
                <a:latin typeface="Segoe UI Light"/>
                <a:cs typeface="Segoe UI Light"/>
              </a:rPr>
              <a:t>But we can think of it as a technique to train artificially intelligent systems without needing to be specifically programmed.</a:t>
            </a:r>
            <a:r>
              <a:rPr lang="en-US" sz="900">
                <a:latin typeface="Segoe UI Light"/>
                <a:cs typeface="Segoe UI Light"/>
              </a:rPr>
              <a:t> </a:t>
            </a:r>
            <a:endParaRPr lang="en-US">
              <a:ea typeface="+mn-ea"/>
              <a:cs typeface="+mn-cs"/>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11/11/2021 11:31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2208507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a:solidFill>
                  <a:schemeClr val="tx1"/>
                </a:solidFill>
                <a:effectLst/>
                <a:latin typeface="Segoe UI Light" pitchFamily="34" charset="0"/>
                <a:ea typeface="+mn-ea"/>
                <a:cs typeface="+mn-cs"/>
              </a:rPr>
              <a:t>So what’s the practical difference?</a:t>
            </a:r>
          </a:p>
          <a:p>
            <a:endParaRPr lang="en-US" sz="900" b="0" i="0" kern="1200">
              <a:solidFill>
                <a:schemeClr val="tx1"/>
              </a:solidFill>
              <a:effectLst/>
              <a:latin typeface="Segoe UI Light" pitchFamily="34" charset="0"/>
              <a:ea typeface="+mn-ea"/>
              <a:cs typeface="+mn-cs"/>
            </a:endParaRPr>
          </a:p>
          <a:p>
            <a:r>
              <a:rPr lang="en-US" sz="900">
                <a:latin typeface="Segoe UI Light"/>
                <a:cs typeface="Segoe UI Light"/>
              </a:rPr>
              <a:t>These terms are often used interchangeably, but it's important to be clear on what these terms mean. </a:t>
            </a:r>
            <a:endParaRPr lang="en-US">
              <a:ea typeface="+mn-ea"/>
              <a:cs typeface="+mn-cs"/>
            </a:endParaRPr>
          </a:p>
          <a:p>
            <a:endParaRPr lang="en-US" sz="900" b="0" i="0" kern="1200">
              <a:solidFill>
                <a:schemeClr val="tx1"/>
              </a:solidFill>
              <a:effectLst/>
              <a:latin typeface="Segoe UI Light" pitchFamily="34" charset="0"/>
              <a:cs typeface="Segoe UI Light"/>
            </a:endParaRPr>
          </a:p>
          <a:p>
            <a:r>
              <a:rPr lang="en-US" sz="900">
                <a:latin typeface="Segoe UI Light"/>
                <a:cs typeface="Segoe UI Light"/>
              </a:rPr>
              <a:t>AI is the overall field of creating intelligent systems. ML is a sub-field of AI where you can use data to train a model. </a:t>
            </a:r>
            <a:endParaRPr lang="en-US" sz="900">
              <a:latin typeface="Segoe UI Light" pitchFamily="34" charset="0"/>
              <a:cs typeface="Segoe UI Light" pitchFamily="34" charset="0"/>
            </a:endParaRPr>
          </a:p>
          <a:p>
            <a:endParaRPr lang="en-US" sz="900">
              <a:latin typeface="Segoe UI Light" pitchFamily="34" charset="0"/>
              <a:cs typeface="Segoe UI Light" pitchFamily="34" charset="0"/>
            </a:endParaRPr>
          </a:p>
          <a:p>
            <a:r>
              <a:rPr lang="en-US" sz="900" b="0" i="0" kern="1200">
                <a:solidFill>
                  <a:schemeClr val="tx1"/>
                </a:solidFill>
                <a:effectLst/>
                <a:latin typeface="Segoe UI Light"/>
                <a:cs typeface="Segoe UI Light"/>
              </a:rPr>
              <a:t>For our workshop, we will be focusing on AI, and one specific aspect – image </a:t>
            </a:r>
            <a:r>
              <a:rPr lang="en-US" sz="900">
                <a:latin typeface="Segoe UI Light"/>
                <a:cs typeface="Segoe UI Light"/>
              </a:rPr>
              <a:t>classificiation</a:t>
            </a:r>
            <a:r>
              <a:rPr lang="en-US" sz="900" b="0" i="0" kern="1200">
                <a:solidFill>
                  <a:schemeClr val="tx1"/>
                </a:solidFill>
                <a:effectLst/>
                <a:latin typeface="Segoe UI Light"/>
                <a:cs typeface="Segoe UI Light"/>
              </a:rPr>
              <a:t>.</a:t>
            </a:r>
            <a:endParaRPr lang="en-US">
              <a:latin typeface="Segoe UI Light"/>
              <a:cs typeface="Segoe UI Light"/>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11/11/2021 11:31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2594969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We’ll be exploring classification today. Classification is the process of identifying which type an item is. One very common type of classification is image classification. We can use image classification to identify a type of animal (bird, dog or cat), a breed (poodle or pit bull), type of plane, etc.</a:t>
            </a:r>
          </a:p>
          <a:p>
            <a:endParaRPr lang="en-US"/>
          </a:p>
          <a:p>
            <a:r>
              <a:rPr lang="en-US"/>
              <a:t>While it is possible to build your own model from scratch, this is a common problem many people and organizations are looking to solve. As a result, products already exist which allow us to train a service which uses a pre-built model. We’ll then be able to use this service like we would any other cloud based service.</a:t>
            </a:r>
          </a:p>
        </p:txBody>
      </p:sp>
      <p:sp>
        <p:nvSpPr>
          <p:cNvPr id="4" name="Slide Number Placeholder 3"/>
          <p:cNvSpPr>
            <a:spLocks noGrp="1"/>
          </p:cNvSpPr>
          <p:nvPr>
            <p:ph type="sldNum" sz="quarter" idx="5"/>
          </p:nvPr>
        </p:nvSpPr>
        <p:spPr/>
        <p:txBody>
          <a:bodyPr/>
          <a:lstStyle/>
          <a:p>
            <a:fld id="{BBA1EEFA-12D5-4791-A2BA-4A6B8E09DBAC}" type="slidenum">
              <a:rPr lang="en-US" smtClean="0"/>
              <a:t>9</a:t>
            </a:fld>
            <a:endParaRPr lang="en-US"/>
          </a:p>
        </p:txBody>
      </p:sp>
    </p:spTree>
    <p:extLst>
      <p:ext uri="{BB962C8B-B14F-4D97-AF65-F5344CB8AC3E}">
        <p14:creationId xmlns:p14="http://schemas.microsoft.com/office/powerpoint/2010/main" val="568054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Custom Vision is part of Azure Cognitive Services. It’s a cloud based service which allows you to create a custom image classification model.</a:t>
            </a:r>
          </a:p>
        </p:txBody>
      </p:sp>
      <p:sp>
        <p:nvSpPr>
          <p:cNvPr id="4" name="Slide Number Placeholder 3"/>
          <p:cNvSpPr>
            <a:spLocks noGrp="1"/>
          </p:cNvSpPr>
          <p:nvPr>
            <p:ph type="sldNum" sz="quarter" idx="5"/>
          </p:nvPr>
        </p:nvSpPr>
        <p:spPr/>
        <p:txBody>
          <a:bodyPr/>
          <a:lstStyle/>
          <a:p>
            <a:fld id="{BBA1EEFA-12D5-4791-A2BA-4A6B8E09DBAC}" type="slidenum">
              <a:rPr lang="en-US" smtClean="0"/>
              <a:t>10</a:t>
            </a:fld>
            <a:endParaRPr lang="en-US"/>
          </a:p>
        </p:txBody>
      </p:sp>
    </p:spTree>
    <p:extLst>
      <p:ext uri="{BB962C8B-B14F-4D97-AF65-F5344CB8AC3E}">
        <p14:creationId xmlns:p14="http://schemas.microsoft.com/office/powerpoint/2010/main" val="2634931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customXml" Target="../../customXml/item15.xml"/><Relationship Id="rId7" Type="http://schemas.openxmlformats.org/officeDocument/2006/relationships/image" Target="../media/image1.png"/><Relationship Id="rId2" Type="http://schemas.openxmlformats.org/officeDocument/2006/relationships/customXml" Target="../../customXml/item14.xml"/><Relationship Id="rId1" Type="http://schemas.openxmlformats.org/officeDocument/2006/relationships/customXml" Target="../../customXml/item13.xml"/><Relationship Id="rId6" Type="http://schemas.openxmlformats.org/officeDocument/2006/relationships/slideMaster" Target="../slideMasters/slideMaster2.xml"/><Relationship Id="rId5" Type="http://schemas.openxmlformats.org/officeDocument/2006/relationships/customXml" Target="../../customXml/item17.xml"/><Relationship Id="rId4" Type="http://schemas.openxmlformats.org/officeDocument/2006/relationships/customXml" Target="../../customXml/item16.xml"/></Relationships>
</file>

<file path=ppt/slideLayouts/_rels/slideLayout16.xml.rels><?xml version="1.0" encoding="UTF-8" standalone="yes"?>
<Relationships xmlns="http://schemas.openxmlformats.org/package/2006/relationships"><Relationship Id="rId3" Type="http://schemas.openxmlformats.org/officeDocument/2006/relationships/customXml" Target="../../customXml/item20.xml"/><Relationship Id="rId7" Type="http://schemas.openxmlformats.org/officeDocument/2006/relationships/image" Target="../media/image1.png"/><Relationship Id="rId2" Type="http://schemas.openxmlformats.org/officeDocument/2006/relationships/customXml" Target="../../customXml/item19.xml"/><Relationship Id="rId1" Type="http://schemas.openxmlformats.org/officeDocument/2006/relationships/customXml" Target="../../customXml/item18.xml"/><Relationship Id="rId6" Type="http://schemas.openxmlformats.org/officeDocument/2006/relationships/slideMaster" Target="../slideMasters/slideMaster2.xml"/><Relationship Id="rId5" Type="http://schemas.openxmlformats.org/officeDocument/2006/relationships/customXml" Target="../../customXml/item22.xml"/><Relationship Id="rId4" Type="http://schemas.openxmlformats.org/officeDocument/2006/relationships/customXml" Target="../../customXml/item21.xml"/></Relationships>
</file>

<file path=ppt/slideLayouts/_rels/slideLayout17.xml.rels><?xml version="1.0" encoding="UTF-8" standalone="yes"?>
<Relationships xmlns="http://schemas.openxmlformats.org/package/2006/relationships"><Relationship Id="rId3" Type="http://schemas.openxmlformats.org/officeDocument/2006/relationships/customXml" Target="../../customXml/item25.xml"/><Relationship Id="rId7" Type="http://schemas.openxmlformats.org/officeDocument/2006/relationships/image" Target="../media/image2.png"/><Relationship Id="rId2" Type="http://schemas.openxmlformats.org/officeDocument/2006/relationships/customXml" Target="../../customXml/item24.xml"/><Relationship Id="rId1" Type="http://schemas.openxmlformats.org/officeDocument/2006/relationships/customXml" Target="../../customXml/item23.xml"/><Relationship Id="rId6" Type="http://schemas.openxmlformats.org/officeDocument/2006/relationships/slideMaster" Target="../slideMasters/slideMaster2.xml"/><Relationship Id="rId5" Type="http://schemas.openxmlformats.org/officeDocument/2006/relationships/customXml" Target="../../customXml/item27.xml"/><Relationship Id="rId4" Type="http://schemas.openxmlformats.org/officeDocument/2006/relationships/customXml" Target="../../customXml/item26.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Master" Target="../slideMasters/slideMaster3.xml"/><Relationship Id="rId5" Type="http://schemas.openxmlformats.org/officeDocument/2006/relationships/image" Target="../media/image19.png"/><Relationship Id="rId4" Type="http://schemas.openxmlformats.org/officeDocument/2006/relationships/image" Target="../media/image18.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64553-6EA8-4A3B-B6B0-23C6992419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4AE92-C788-4337-8C68-99E1991959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1EDCD19-C781-4E83-A97A-2AC96FD7E9F6}"/>
              </a:ext>
            </a:extLst>
          </p:cNvPr>
          <p:cNvSpPr>
            <a:spLocks noGrp="1"/>
          </p:cNvSpPr>
          <p:nvPr>
            <p:ph type="dt" sz="half" idx="10"/>
          </p:nvPr>
        </p:nvSpPr>
        <p:spPr/>
        <p:txBody>
          <a:bodyPr/>
          <a:lstStyle/>
          <a:p>
            <a:fld id="{DAB12EC4-D5B5-4639-B49C-639189BE8223}" type="datetimeFigureOut">
              <a:rPr lang="en-US" smtClean="0"/>
              <a:t>11/11/2021</a:t>
            </a:fld>
            <a:endParaRPr lang="en-US"/>
          </a:p>
        </p:txBody>
      </p:sp>
      <p:sp>
        <p:nvSpPr>
          <p:cNvPr id="5" name="Footer Placeholder 4">
            <a:extLst>
              <a:ext uri="{FF2B5EF4-FFF2-40B4-BE49-F238E27FC236}">
                <a16:creationId xmlns:a16="http://schemas.microsoft.com/office/drawing/2014/main" id="{680C507E-53B3-4EDD-AA02-23CA77499D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82DAB7-B0D9-485D-8984-9C8DFE1D44A5}"/>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356765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5CFE3-DA6D-4268-96AD-33C938FD82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2C894D-AF05-4AEA-9944-029872B90A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E8A0D-7C3B-4EC1-B88D-3415CF7ECAB9}"/>
              </a:ext>
            </a:extLst>
          </p:cNvPr>
          <p:cNvSpPr>
            <a:spLocks noGrp="1"/>
          </p:cNvSpPr>
          <p:nvPr>
            <p:ph type="dt" sz="half" idx="10"/>
          </p:nvPr>
        </p:nvSpPr>
        <p:spPr/>
        <p:txBody>
          <a:bodyPr/>
          <a:lstStyle/>
          <a:p>
            <a:fld id="{DAB12EC4-D5B5-4639-B49C-639189BE8223}" type="datetimeFigureOut">
              <a:rPr lang="en-US" smtClean="0"/>
              <a:t>11/11/2021</a:t>
            </a:fld>
            <a:endParaRPr lang="en-US"/>
          </a:p>
        </p:txBody>
      </p:sp>
      <p:sp>
        <p:nvSpPr>
          <p:cNvPr id="5" name="Footer Placeholder 4">
            <a:extLst>
              <a:ext uri="{FF2B5EF4-FFF2-40B4-BE49-F238E27FC236}">
                <a16:creationId xmlns:a16="http://schemas.microsoft.com/office/drawing/2014/main" id="{CE6DE8BD-E875-48F0-8F50-B9AB1E962B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ACB7C4-01AE-44C8-801D-4F50DFCB89AE}"/>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4254210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525CA7-83D9-42B0-944A-B394625839E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AC6DA5A-0A0A-4AA8-88FB-5DD75A24E9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2B4F1B-1B3D-4A2E-85BA-EC8CBDB4D4EF}"/>
              </a:ext>
            </a:extLst>
          </p:cNvPr>
          <p:cNvSpPr>
            <a:spLocks noGrp="1"/>
          </p:cNvSpPr>
          <p:nvPr>
            <p:ph type="dt" sz="half" idx="10"/>
          </p:nvPr>
        </p:nvSpPr>
        <p:spPr/>
        <p:txBody>
          <a:bodyPr/>
          <a:lstStyle/>
          <a:p>
            <a:fld id="{DAB12EC4-D5B5-4639-B49C-639189BE8223}" type="datetimeFigureOut">
              <a:rPr lang="en-US" smtClean="0"/>
              <a:t>11/11/2021</a:t>
            </a:fld>
            <a:endParaRPr lang="en-US"/>
          </a:p>
        </p:txBody>
      </p:sp>
      <p:sp>
        <p:nvSpPr>
          <p:cNvPr id="5" name="Footer Placeholder 4">
            <a:extLst>
              <a:ext uri="{FF2B5EF4-FFF2-40B4-BE49-F238E27FC236}">
                <a16:creationId xmlns:a16="http://schemas.microsoft.com/office/drawing/2014/main" id="{28BF2271-F935-4634-81C5-720BA02321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CEEAA-A6DD-4E53-8A48-ED6F610601ED}"/>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26281623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92720747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3192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a:t>Click to edit Master title style</a:t>
            </a:r>
          </a:p>
        </p:txBody>
      </p:sp>
      <p:sp>
        <p:nvSpPr>
          <p:cNvPr id="6" name="Text Placeholder 5"/>
          <p:cNvSpPr>
            <a:spLocks noGrp="1"/>
          </p:cNvSpPr>
          <p:nvPr>
            <p:ph type="body" sz="quarter" idx="10"/>
          </p:nvPr>
        </p:nvSpPr>
        <p:spPr>
          <a:xfrm>
            <a:off x="358570" y="1344828"/>
            <a:ext cx="11474238" cy="1827423"/>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6994989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4877472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2" name="Rectangle 1"/>
          <p:cNvSpPr/>
          <p:nvPr/>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6668717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a:t>Presentation title</a:t>
            </a:r>
          </a:p>
        </p:txBody>
      </p:sp>
      <p:grpSp>
        <p:nvGrpSpPr>
          <p:cNvPr id="49" name="Group 48"/>
          <p:cNvGrpSpPr/>
          <p:nvPr/>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6373710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p:nvPicPr>
        <p:blipFill>
          <a:blip r:embed="rId2"/>
          <a:stretch>
            <a:fillRect/>
          </a:stretch>
        </p:blipFill>
        <p:spPr>
          <a:xfrm>
            <a:off x="4610703" y="5782138"/>
            <a:ext cx="7056143" cy="1075862"/>
          </a:xfrm>
          <a:prstGeom prst="rect">
            <a:avLst/>
          </a:prstGeom>
        </p:spPr>
      </p:pic>
    </p:spTree>
    <p:extLst>
      <p:ext uri="{BB962C8B-B14F-4D97-AF65-F5344CB8AC3E}">
        <p14:creationId xmlns:p14="http://schemas.microsoft.com/office/powerpoint/2010/main" val="2105413463"/>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07999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7B557-BA59-4698-9009-F3FE421760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B2FE2F-EF02-4389-A55A-BE857DA913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A29BE7-F567-4BDF-9199-E6702D8D0B4D}"/>
              </a:ext>
            </a:extLst>
          </p:cNvPr>
          <p:cNvSpPr>
            <a:spLocks noGrp="1"/>
          </p:cNvSpPr>
          <p:nvPr>
            <p:ph type="dt" sz="half" idx="10"/>
          </p:nvPr>
        </p:nvSpPr>
        <p:spPr/>
        <p:txBody>
          <a:bodyPr/>
          <a:lstStyle/>
          <a:p>
            <a:fld id="{DAB12EC4-D5B5-4639-B49C-639189BE8223}" type="datetimeFigureOut">
              <a:rPr lang="en-US" smtClean="0"/>
              <a:t>11/11/2021</a:t>
            </a:fld>
            <a:endParaRPr lang="en-US"/>
          </a:p>
        </p:txBody>
      </p:sp>
      <p:sp>
        <p:nvSpPr>
          <p:cNvPr id="5" name="Footer Placeholder 4">
            <a:extLst>
              <a:ext uri="{FF2B5EF4-FFF2-40B4-BE49-F238E27FC236}">
                <a16:creationId xmlns:a16="http://schemas.microsoft.com/office/drawing/2014/main" id="{17EEFF8E-BD49-436A-89C6-F9E4C342DB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C51F7-6760-4205-ADD0-D1682BB1AE42}"/>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7938654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224097" indent="-224097">
              <a:spcBef>
                <a:spcPts val="588"/>
              </a:spcBef>
              <a:buFont typeface="Arial" charset="0"/>
              <a:buChar char="•"/>
              <a:defRPr sz="1961"/>
            </a:lvl2pPr>
            <a:lvl3pPr marL="448193" indent="-224097">
              <a:spcBef>
                <a:spcPts val="588"/>
              </a:spcBef>
              <a:buFont typeface="Arial" charset="0"/>
              <a:buChar char="•"/>
              <a:defRPr/>
            </a:lvl3pPr>
            <a:lvl4pPr marL="672290" indent="-224097">
              <a:spcBef>
                <a:spcPts val="588"/>
              </a:spcBef>
              <a:buFont typeface="Arial" charset="0"/>
              <a:buChar char="•"/>
              <a:defRPr/>
            </a:lvl4pPr>
            <a:lvl5pPr marL="896386" indent="-224097">
              <a:spcBef>
                <a:spcPts val="588"/>
              </a:spcBef>
              <a:buFont typeface="Arial"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5020785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8570" y="1255173"/>
            <a:ext cx="11474238" cy="1840792"/>
          </a:xfrm>
        </p:spPr>
        <p:txBody>
          <a:bodyPr>
            <a:spAutoFit/>
          </a:bodyPr>
          <a:lstStyle>
            <a:lvl1pPr>
              <a:spcBef>
                <a:spcPts val="588"/>
              </a:spcBef>
              <a:defRPr sz="1961"/>
            </a:lvl1pPr>
            <a:lvl2pPr>
              <a:spcBef>
                <a:spcPts val="588"/>
              </a:spcBef>
              <a:defRPr sz="1961"/>
            </a:lvl2pPr>
            <a:lvl3pPr>
              <a:spcBef>
                <a:spcPts val="588"/>
              </a:spcBef>
              <a:defRPr sz="1961"/>
            </a:lvl3pPr>
            <a:lvl4pPr>
              <a:spcBef>
                <a:spcPts val="588"/>
              </a:spcBef>
              <a:defRPr sz="1961"/>
            </a:lvl4pPr>
            <a:lvl5pPr>
              <a:spcBef>
                <a:spcPts val="588"/>
              </a:spcBef>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1148666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358569"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35378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358570"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1508033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10426663"/>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a:t>Click to edit Master subhead style</a:t>
            </a:r>
          </a:p>
        </p:txBody>
      </p:sp>
    </p:spTree>
    <p:extLst>
      <p:ext uri="{BB962C8B-B14F-4D97-AF65-F5344CB8AC3E}">
        <p14:creationId xmlns:p14="http://schemas.microsoft.com/office/powerpoint/2010/main" val="78198171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7" y="2510345"/>
            <a:ext cx="2061777" cy="206207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13" name="Text Placeholder 4"/>
          <p:cNvSpPr>
            <a:spLocks noGrp="1" noChangeAspect="1"/>
          </p:cNvSpPr>
          <p:nvPr>
            <p:ph type="body" sz="quarter" idx="18"/>
          </p:nvPr>
        </p:nvSpPr>
        <p:spPr>
          <a:xfrm>
            <a:off x="2509990" y="2510345"/>
            <a:ext cx="2061777" cy="206207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14" name="Text Placeholder 4"/>
          <p:cNvSpPr>
            <a:spLocks noGrp="1" noChangeAspect="1"/>
          </p:cNvSpPr>
          <p:nvPr>
            <p:ph type="body" sz="quarter" idx="19"/>
          </p:nvPr>
        </p:nvSpPr>
        <p:spPr>
          <a:xfrm>
            <a:off x="448212" y="2510345"/>
            <a:ext cx="2061777" cy="206207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2" name="Title 1"/>
          <p:cNvSpPr>
            <a:spLocks noGrp="1"/>
          </p:cNvSpPr>
          <p:nvPr>
            <p:ph type="title"/>
          </p:nvPr>
        </p:nvSpPr>
        <p:spPr>
          <a:xfrm>
            <a:off x="358570" y="358621"/>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a:t>Click to edit Master subhead style</a:t>
            </a:r>
          </a:p>
        </p:txBody>
      </p:sp>
      <p:sp>
        <p:nvSpPr>
          <p:cNvPr id="7" name="Text Placeholder 4"/>
          <p:cNvSpPr>
            <a:spLocks noGrp="1" noChangeAspect="1"/>
          </p:cNvSpPr>
          <p:nvPr>
            <p:ph type="body" sz="quarter" idx="20"/>
          </p:nvPr>
        </p:nvSpPr>
        <p:spPr>
          <a:xfrm>
            <a:off x="6633544" y="2510345"/>
            <a:ext cx="2061777" cy="206207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pic>
        <p:nvPicPr>
          <p:cNvPr id="8" name="Picture 7"/>
          <p:cNvPicPr>
            <a:picLocks noChangeAspect="1"/>
          </p:cNvPicPr>
          <p:nvPr/>
        </p:nvPicPr>
        <p:blipFill>
          <a:blip r:embed="rId2"/>
          <a:stretch>
            <a:fillRect/>
          </a:stretch>
        </p:blipFill>
        <p:spPr>
          <a:xfrm>
            <a:off x="3098668" y="4952827"/>
            <a:ext cx="8752592" cy="1905173"/>
          </a:xfrm>
          <a:prstGeom prst="rect">
            <a:avLst/>
          </a:prstGeom>
        </p:spPr>
      </p:pic>
    </p:spTree>
    <p:extLst>
      <p:ext uri="{BB962C8B-B14F-4D97-AF65-F5344CB8AC3E}">
        <p14:creationId xmlns:p14="http://schemas.microsoft.com/office/powerpoint/2010/main" val="3300928991"/>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5378549" cy="1524138"/>
          </a:xfrm>
        </p:spPr>
        <p:txBody>
          <a:bodyPr/>
          <a:lstStyle/>
          <a:p>
            <a:r>
              <a:rPr lang="en-US"/>
              <a:t>Click to edit Master title style</a:t>
            </a:r>
          </a:p>
        </p:txBody>
      </p:sp>
      <p:sp>
        <p:nvSpPr>
          <p:cNvPr id="4" name="Picture Placeholder 3"/>
          <p:cNvSpPr>
            <a:spLocks noGrp="1"/>
          </p:cNvSpPr>
          <p:nvPr>
            <p:ph type="pic" sz="quarter" idx="10"/>
          </p:nvPr>
        </p:nvSpPr>
        <p:spPr>
          <a:xfrm>
            <a:off x="6095689" y="0"/>
            <a:ext cx="6095689" cy="6858623"/>
          </a:xfrm>
        </p:spPr>
        <p:txBody>
          <a:bodyPr/>
          <a:lstStyle/>
          <a:p>
            <a:r>
              <a:rPr lang="en-US"/>
              <a:t>Click icon to add picture</a:t>
            </a:r>
          </a:p>
        </p:txBody>
      </p:sp>
      <p:sp>
        <p:nvSpPr>
          <p:cNvPr id="6" name="Text Placeholder 5"/>
          <p:cNvSpPr>
            <a:spLocks noGrp="1"/>
          </p:cNvSpPr>
          <p:nvPr>
            <p:ph type="body" sz="quarter" idx="11"/>
          </p:nvPr>
        </p:nvSpPr>
        <p:spPr>
          <a:xfrm>
            <a:off x="35856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514101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59" y="358621"/>
            <a:ext cx="5378549" cy="1524138"/>
          </a:xfrm>
        </p:spPr>
        <p:txBody>
          <a:bodyPr/>
          <a:lstStyle/>
          <a:p>
            <a:r>
              <a:rPr lang="en-US"/>
              <a:t>Click to edit Master title style</a:t>
            </a:r>
          </a:p>
        </p:txBody>
      </p:sp>
      <p:sp>
        <p:nvSpPr>
          <p:cNvPr id="4" name="Picture Placeholder 3"/>
          <p:cNvSpPr>
            <a:spLocks noGrp="1"/>
          </p:cNvSpPr>
          <p:nvPr>
            <p:ph type="pic" sz="quarter" idx="10"/>
          </p:nvPr>
        </p:nvSpPr>
        <p:spPr>
          <a:xfrm>
            <a:off x="0" y="0"/>
            <a:ext cx="6095689" cy="6858623"/>
          </a:xfrm>
        </p:spPr>
        <p:txBody>
          <a:bodyPr/>
          <a:lstStyle/>
          <a:p>
            <a:r>
              <a:rPr lang="en-US"/>
              <a:t>Click icon to add picture</a:t>
            </a:r>
          </a:p>
        </p:txBody>
      </p:sp>
      <p:sp>
        <p:nvSpPr>
          <p:cNvPr id="6" name="Text Placeholder 5"/>
          <p:cNvSpPr>
            <a:spLocks noGrp="1"/>
          </p:cNvSpPr>
          <p:nvPr>
            <p:ph type="body" sz="quarter" idx="11"/>
          </p:nvPr>
        </p:nvSpPr>
        <p:spPr>
          <a:xfrm>
            <a:off x="645425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6515184"/>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ext and illustration A">
    <p:spTree>
      <p:nvGrpSpPr>
        <p:cNvPr id="1" name=""/>
        <p:cNvGrpSpPr/>
        <p:nvPr/>
      </p:nvGrpSpPr>
      <p:grpSpPr>
        <a:xfrm>
          <a:off x="0" y="0"/>
          <a:ext cx="0" cy="0"/>
          <a:chOff x="0" y="0"/>
          <a:chExt cx="0" cy="0"/>
        </a:xfrm>
      </p:grpSpPr>
      <p:pic>
        <p:nvPicPr>
          <p:cNvPr id="4" name="Picture 3"/>
          <p:cNvPicPr>
            <a:picLocks/>
          </p:cNvPicPr>
          <p:nvPr/>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a:t>Click to edit Master title style</a:t>
            </a:r>
          </a:p>
        </p:txBody>
      </p:sp>
      <p:pic>
        <p:nvPicPr>
          <p:cNvPr id="3" name="Picture 2"/>
          <p:cNvPicPr>
            <a:picLocks noChangeAspect="1"/>
          </p:cNvPicPr>
          <p:nvPr/>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393437947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C1609-EA9D-4C7C-B531-5BF504102A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F17845B-FAF7-4670-BD06-8EA6C65E0C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7EC5DF-4F40-4441-9A4E-25E7C3C84728}"/>
              </a:ext>
            </a:extLst>
          </p:cNvPr>
          <p:cNvSpPr>
            <a:spLocks noGrp="1"/>
          </p:cNvSpPr>
          <p:nvPr>
            <p:ph type="dt" sz="half" idx="10"/>
          </p:nvPr>
        </p:nvSpPr>
        <p:spPr/>
        <p:txBody>
          <a:bodyPr/>
          <a:lstStyle/>
          <a:p>
            <a:fld id="{DAB12EC4-D5B5-4639-B49C-639189BE8223}" type="datetimeFigureOut">
              <a:rPr lang="en-US" smtClean="0"/>
              <a:t>11/11/2021</a:t>
            </a:fld>
            <a:endParaRPr lang="en-US"/>
          </a:p>
        </p:txBody>
      </p:sp>
      <p:sp>
        <p:nvSpPr>
          <p:cNvPr id="5" name="Footer Placeholder 4">
            <a:extLst>
              <a:ext uri="{FF2B5EF4-FFF2-40B4-BE49-F238E27FC236}">
                <a16:creationId xmlns:a16="http://schemas.microsoft.com/office/drawing/2014/main" id="{B0D47CE3-AB30-4E9A-B9F6-08B6001107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F0910E-440A-48D8-AC58-9185AA70740E}"/>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1692165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ext and illustration B">
    <p:spTree>
      <p:nvGrpSpPr>
        <p:cNvPr id="1" name=""/>
        <p:cNvGrpSpPr/>
        <p:nvPr/>
      </p:nvGrpSpPr>
      <p:grpSpPr>
        <a:xfrm>
          <a:off x="0" y="0"/>
          <a:ext cx="0" cy="0"/>
          <a:chOff x="0" y="0"/>
          <a:chExt cx="0" cy="0"/>
        </a:xfrm>
      </p:grpSpPr>
      <p:pic>
        <p:nvPicPr>
          <p:cNvPr id="4" name="Picture 3"/>
          <p:cNvPicPr>
            <a:picLocks/>
          </p:cNvPicPr>
          <p:nvPr/>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4213197" y="717242"/>
            <a:ext cx="7619611" cy="603538"/>
          </a:xfrm>
        </p:spPr>
        <p:txBody>
          <a:bodyPr>
            <a:spAutoFit/>
          </a:bodyPr>
          <a:lstStyle>
            <a:lvl1pPr algn="r">
              <a:lnSpc>
                <a:spcPct val="100000"/>
              </a:lnSpc>
              <a:defRPr sz="2745" spc="-29" baseline="0">
                <a:solidFill>
                  <a:schemeClr val="tx1">
                    <a:lumMod val="50000"/>
                  </a:schemeClr>
                </a:solidFill>
                <a:latin typeface="+mj-lt"/>
              </a:defRPr>
            </a:lvl1pPr>
          </a:lstStyle>
          <a:p>
            <a:r>
              <a:rPr lang="en-US"/>
              <a:t>Click to edit Master title style</a:t>
            </a:r>
          </a:p>
        </p:txBody>
      </p:sp>
      <p:pic>
        <p:nvPicPr>
          <p:cNvPr id="6" name="Picture 5"/>
          <p:cNvPicPr>
            <a:picLocks noChangeAspect="1"/>
          </p:cNvPicPr>
          <p:nvPr/>
        </p:nvPicPr>
        <p:blipFill>
          <a:blip r:embed="rId3"/>
          <a:stretch>
            <a:fillRect/>
          </a:stretch>
        </p:blipFill>
        <p:spPr>
          <a:xfrm>
            <a:off x="642749" y="3204861"/>
            <a:ext cx="7316971" cy="2988507"/>
          </a:xfrm>
          <a:prstGeom prst="rect">
            <a:avLst/>
          </a:prstGeom>
        </p:spPr>
      </p:pic>
    </p:spTree>
    <p:extLst>
      <p:ext uri="{BB962C8B-B14F-4D97-AF65-F5344CB8AC3E}">
        <p14:creationId xmlns:p14="http://schemas.microsoft.com/office/powerpoint/2010/main" val="178449614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113283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a:t>Speaker Name</a:t>
            </a:r>
          </a:p>
        </p:txBody>
      </p:sp>
    </p:spTree>
    <p:extLst>
      <p:ext uri="{BB962C8B-B14F-4D97-AF65-F5344CB8AC3E}">
        <p14:creationId xmlns:p14="http://schemas.microsoft.com/office/powerpoint/2010/main" val="33754095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8" baseline="0" dirty="0">
                <a:ln w="3175">
                  <a:noFill/>
                </a:ln>
                <a:solidFill>
                  <a:schemeClr val="bg1"/>
                </a:soli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19030558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8740643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23595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5" name="Text Placeholder 4"/>
          <p:cNvSpPr>
            <a:spLocks noGrp="1"/>
          </p:cNvSpPr>
          <p:nvPr>
            <p:ph type="body" sz="quarter" idx="10"/>
          </p:nvPr>
        </p:nvSpPr>
        <p:spPr>
          <a:xfrm>
            <a:off x="358570" y="1344828"/>
            <a:ext cx="11474238" cy="2003747"/>
          </a:xfrm>
        </p:spPr>
        <p:txBody>
          <a:bodyPr>
            <a:spAutoFit/>
          </a:bodyPr>
          <a:lstStyle>
            <a:lvl1pPr marL="0" indent="0">
              <a:spcBef>
                <a:spcPts val="588"/>
              </a:spcBef>
              <a:buNone/>
              <a:defRPr sz="313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9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93"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290"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386"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8795654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343940" y="5446242"/>
            <a:ext cx="11474238" cy="1086369"/>
          </a:xfrm>
          <a:prstGeom prst="rect">
            <a:avLst/>
          </a:prstGeom>
          <a:noFill/>
          <a:ln w="12700">
            <a:noFill/>
            <a:miter lim="800000"/>
            <a:headEnd type="none" w="sm" len="sm"/>
            <a:tailEnd type="none" w="sm" len="sm"/>
          </a:ln>
          <a:effectLst/>
        </p:spPr>
        <p:txBody>
          <a:bodyPr vert="horz" wrap="square" lIns="89642" tIns="89642" rIns="89642" bIns="89642" numCol="1" anchor="t" anchorCtr="0" compatLnSpc="1">
            <a:prstTxWarp prst="textNoShape">
              <a:avLst/>
            </a:prstTxWarp>
            <a:spAutoFit/>
          </a:bodyPr>
          <a:lstStyle/>
          <a:p>
            <a:pPr defTabSz="913924" eaLnBrk="0" hangingPunct="0"/>
            <a:r>
              <a:rPr lang="en-US" sz="980" baseline="0">
                <a:solidFill>
                  <a:schemeClr val="bg1"/>
                </a:solidFill>
                <a:cs typeface="Segoe UI" pitchFamily="34" charset="0"/>
              </a:rPr>
              <a:t>© 2019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924" eaLnBrk="0" hangingPunct="0"/>
            <a:endParaRPr lang="en-US" sz="980" baseline="0">
              <a:solidFill>
                <a:schemeClr val="bg1"/>
              </a:solidFill>
              <a:cs typeface="Segoe UI" pitchFamily="34" charset="0"/>
            </a:endParaRPr>
          </a:p>
          <a:p>
            <a:pPr defTabSz="913924" eaLnBrk="0" hangingPunct="0"/>
            <a:r>
              <a:rPr lang="en-US" sz="980" baseline="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118083804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97"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9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290"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386"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48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8451808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09599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4BB34-A078-4FC4-BC77-B8C4BDB938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29DAE6-AB18-4209-A22D-2CD441F3BCD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D6F178-7F07-4FF8-91CC-21C3CBDEAE9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E4626C-247A-4536-BBBA-92B157D457C4}"/>
              </a:ext>
            </a:extLst>
          </p:cNvPr>
          <p:cNvSpPr>
            <a:spLocks noGrp="1"/>
          </p:cNvSpPr>
          <p:nvPr>
            <p:ph type="dt" sz="half" idx="10"/>
          </p:nvPr>
        </p:nvSpPr>
        <p:spPr/>
        <p:txBody>
          <a:bodyPr/>
          <a:lstStyle/>
          <a:p>
            <a:fld id="{DAB12EC4-D5B5-4639-B49C-639189BE8223}" type="datetimeFigureOut">
              <a:rPr lang="en-US" smtClean="0"/>
              <a:t>11/11/2021</a:t>
            </a:fld>
            <a:endParaRPr lang="en-US"/>
          </a:p>
        </p:txBody>
      </p:sp>
      <p:sp>
        <p:nvSpPr>
          <p:cNvPr id="6" name="Footer Placeholder 5">
            <a:extLst>
              <a:ext uri="{FF2B5EF4-FFF2-40B4-BE49-F238E27FC236}">
                <a16:creationId xmlns:a16="http://schemas.microsoft.com/office/drawing/2014/main" id="{07EF4290-2663-4E10-8738-AB2198FAA7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EB4876-FE66-47B7-B4D5-3B6181741C32}"/>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41974811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1"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4"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240854336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2_Title Slide Photo_Option">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3" y="2084173"/>
            <a:ext cx="6274911" cy="999376"/>
          </a:xfrm>
          <a:noFill/>
        </p:spPr>
        <p:txBody>
          <a:bodyPr lIns="146304" tIns="91440" rIns="146304" bIns="91440" anchor="t" anchorCtr="0"/>
          <a:lstStyle>
            <a:lvl1pPr>
              <a:defRPr sz="5293" spc="-98" baseline="0">
                <a:gradFill>
                  <a:gsLst>
                    <a:gs pos="0">
                      <a:schemeClr val="tx1"/>
                    </a:gs>
                    <a:gs pos="100000">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83635"/>
            <a:ext cx="6276530" cy="1793104"/>
          </a:xfrm>
        </p:spPr>
        <p:txBody>
          <a:bodyPr tIns="109728" bIns="109728">
            <a:noAutofit/>
          </a:bodyPr>
          <a:lstStyle>
            <a:lvl1pPr marL="0" indent="0">
              <a:spcBef>
                <a:spcPts val="0"/>
              </a:spcBef>
              <a:buNone/>
              <a:defRPr sz="3136">
                <a:gradFill>
                  <a:gsLst>
                    <a:gs pos="20130">
                      <a:schemeClr val="tx1"/>
                    </a:gs>
                    <a:gs pos="57576">
                      <a:schemeClr val="tx1"/>
                    </a:gs>
                  </a:gsLst>
                  <a:lin ang="5400000" scaled="0"/>
                </a:gradFill>
              </a:defRPr>
            </a:lvl1pPr>
          </a:lstStyle>
          <a:p>
            <a:pPr lvl="0"/>
            <a:r>
              <a:rPr lang="en-US"/>
              <a:t>Speaker Name</a:t>
            </a:r>
          </a:p>
        </p:txBody>
      </p:sp>
      <p:grpSp>
        <p:nvGrpSpPr>
          <p:cNvPr id="5" name="Group 4"/>
          <p:cNvGrpSpPr>
            <a:grpSpLocks noChangeAspect="1"/>
          </p:cNvGrpSpPr>
          <p:nvPr/>
        </p:nvGrpSpPr>
        <p:grpSpPr bwMode="black">
          <a:xfrm>
            <a:off x="459102" y="470067"/>
            <a:ext cx="1419662" cy="304828"/>
            <a:chOff x="457200" y="1643393"/>
            <a:chExt cx="4492753" cy="964540"/>
          </a:xfrm>
        </p:grpSpPr>
        <p:pic>
          <p:nvPicPr>
            <p:cNvPr id="7" name="Picture 6"/>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bwMode="black">
            <a:xfrm>
              <a:off x="457200" y="1643393"/>
              <a:ext cx="964540" cy="964540"/>
            </a:xfrm>
            <a:prstGeom prst="rect">
              <a:avLst/>
            </a:prstGeom>
          </p:spPr>
        </p:pic>
        <p:sp>
          <p:nvSpPr>
            <p:cNvPr id="8"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29"/>
            </a:p>
          </p:txBody>
        </p:sp>
      </p:grpSp>
      <p:pic>
        <p:nvPicPr>
          <p:cNvPr id="10" name="Picture 9" descr="A black and silver text on a screen&#10;&#10;Description automatically generated">
            <a:extLst>
              <a:ext uri="{FF2B5EF4-FFF2-40B4-BE49-F238E27FC236}">
                <a16:creationId xmlns:a16="http://schemas.microsoft.com/office/drawing/2014/main" id="{86FA8E95-5760-429E-B0FF-C438D2EBF7EF}"/>
              </a:ext>
            </a:extLst>
          </p:cNvPr>
          <p:cNvPicPr>
            <a:picLocks noChangeAspect="1"/>
          </p:cNvPicPr>
          <p:nvPr/>
        </p:nvPicPr>
        <p:blipFill rotWithShape="1">
          <a:blip r:embed="rId3"/>
          <a:srcRect l="33209"/>
          <a:stretch/>
        </p:blipFill>
        <p:spPr>
          <a:xfrm>
            <a:off x="5460026" y="0"/>
            <a:ext cx="6731975" cy="6858000"/>
          </a:xfrm>
          <a:prstGeom prst="rect">
            <a:avLst/>
          </a:prstGeom>
        </p:spPr>
      </p:pic>
    </p:spTree>
    <p:extLst>
      <p:ext uri="{BB962C8B-B14F-4D97-AF65-F5344CB8AC3E}">
        <p14:creationId xmlns:p14="http://schemas.microsoft.com/office/powerpoint/2010/main" val="15057950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_Title Slide Photo_Option">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3" y="2084173"/>
            <a:ext cx="6274911" cy="999376"/>
          </a:xfrm>
          <a:noFill/>
        </p:spPr>
        <p:txBody>
          <a:bodyPr lIns="146304" tIns="91440" rIns="146304" bIns="91440" anchor="t" anchorCtr="0"/>
          <a:lstStyle>
            <a:lvl1pPr>
              <a:defRPr sz="5293" spc="-98" baseline="0">
                <a:gradFill>
                  <a:gsLst>
                    <a:gs pos="0">
                      <a:schemeClr val="tx1"/>
                    </a:gs>
                    <a:gs pos="100000">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83635"/>
            <a:ext cx="6276530" cy="1793104"/>
          </a:xfrm>
        </p:spPr>
        <p:txBody>
          <a:bodyPr tIns="109728" bIns="109728">
            <a:noAutofit/>
          </a:bodyPr>
          <a:lstStyle>
            <a:lvl1pPr marL="0" indent="0">
              <a:spcBef>
                <a:spcPts val="0"/>
              </a:spcBef>
              <a:buNone/>
              <a:defRPr sz="3136">
                <a:gradFill>
                  <a:gsLst>
                    <a:gs pos="20130">
                      <a:schemeClr val="tx1"/>
                    </a:gs>
                    <a:gs pos="57576">
                      <a:schemeClr val="tx1"/>
                    </a:gs>
                  </a:gsLst>
                  <a:lin ang="5400000" scaled="0"/>
                </a:gradFill>
              </a:defRPr>
            </a:lvl1pPr>
          </a:lstStyle>
          <a:p>
            <a:pPr lvl="0"/>
            <a:r>
              <a:rPr lang="en-US"/>
              <a:t>Speaker Name</a:t>
            </a:r>
          </a:p>
        </p:txBody>
      </p:sp>
      <p:grpSp>
        <p:nvGrpSpPr>
          <p:cNvPr id="5" name="Group 4"/>
          <p:cNvGrpSpPr>
            <a:grpSpLocks noChangeAspect="1"/>
          </p:cNvGrpSpPr>
          <p:nvPr/>
        </p:nvGrpSpPr>
        <p:grpSpPr bwMode="black">
          <a:xfrm>
            <a:off x="459102" y="470067"/>
            <a:ext cx="1419662" cy="304828"/>
            <a:chOff x="457200" y="1643393"/>
            <a:chExt cx="4492753" cy="964540"/>
          </a:xfrm>
        </p:grpSpPr>
        <p:pic>
          <p:nvPicPr>
            <p:cNvPr id="7" name="Picture 6"/>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bwMode="black">
            <a:xfrm>
              <a:off x="457200" y="1643393"/>
              <a:ext cx="964540" cy="964540"/>
            </a:xfrm>
            <a:prstGeom prst="rect">
              <a:avLst/>
            </a:prstGeom>
          </p:spPr>
        </p:pic>
        <p:sp>
          <p:nvSpPr>
            <p:cNvPr id="8"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29"/>
            </a:p>
          </p:txBody>
        </p:sp>
      </p:grpSp>
    </p:spTree>
    <p:extLst>
      <p:ext uri="{BB962C8B-B14F-4D97-AF65-F5344CB8AC3E}">
        <p14:creationId xmlns:p14="http://schemas.microsoft.com/office/powerpoint/2010/main" val="24537468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2"/>
          <a:stretch>
            <a:fillRect/>
          </a:stretch>
        </p:blipFill>
        <p:spPr bwMode="black">
          <a:xfrm>
            <a:off x="584200" y="585789"/>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397011"/>
            <a:ext cx="4167887" cy="2136525"/>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04725"/>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20290639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AB12EC4-D5B5-4639-B49C-639189BE8223}" type="datetimeFigureOut">
              <a:rPr lang="en-US" smtClean="0"/>
              <a:t>11/11/2021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63248799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1"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322944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556" lvl="0" indent="-228556"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556" lvl="0" indent="-228556"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2802969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4"/>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544718624"/>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31876643"/>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40"/>
            <a:ext cx="10515600" cy="2852737"/>
          </a:xfrm>
        </p:spPr>
        <p:txBody>
          <a:bodyPr anchor="b"/>
          <a:lstStyle>
            <a:lvl1pPr>
              <a:defRPr sz="5996"/>
            </a:lvl1pPr>
          </a:lstStyle>
          <a:p>
            <a:r>
              <a:rPr lang="en-US"/>
              <a:t>Click to edit Master title style</a:t>
            </a:r>
          </a:p>
        </p:txBody>
      </p:sp>
      <p:sp>
        <p:nvSpPr>
          <p:cNvPr id="3" name="Text Placeholder 2"/>
          <p:cNvSpPr>
            <a:spLocks noGrp="1"/>
          </p:cNvSpPr>
          <p:nvPr>
            <p:ph type="body" idx="1"/>
          </p:nvPr>
        </p:nvSpPr>
        <p:spPr>
          <a:xfrm>
            <a:off x="831850" y="4589464"/>
            <a:ext cx="10515600" cy="513510"/>
          </a:xfrm>
        </p:spPr>
        <p:txBody>
          <a:bodyPr/>
          <a:lstStyle>
            <a:lvl1pPr marL="0" indent="0">
              <a:buNone/>
              <a:defRPr sz="2400">
                <a:solidFill>
                  <a:schemeClr val="tx1">
                    <a:tint val="75000"/>
                  </a:schemeClr>
                </a:solidFill>
              </a:defRPr>
            </a:lvl1pPr>
            <a:lvl2pPr marL="457025" indent="0">
              <a:buNone/>
              <a:defRPr sz="2000">
                <a:solidFill>
                  <a:schemeClr val="tx1">
                    <a:tint val="75000"/>
                  </a:schemeClr>
                </a:solidFill>
              </a:defRPr>
            </a:lvl2pPr>
            <a:lvl3pPr marL="914049" indent="0">
              <a:buNone/>
              <a:defRPr sz="1800">
                <a:solidFill>
                  <a:schemeClr val="tx1">
                    <a:tint val="75000"/>
                  </a:schemeClr>
                </a:solidFill>
              </a:defRPr>
            </a:lvl3pPr>
            <a:lvl4pPr marL="1371074" indent="0">
              <a:buNone/>
              <a:defRPr sz="1600">
                <a:solidFill>
                  <a:schemeClr val="tx1">
                    <a:tint val="75000"/>
                  </a:schemeClr>
                </a:solidFill>
              </a:defRPr>
            </a:lvl4pPr>
            <a:lvl5pPr marL="1828098" indent="0">
              <a:buNone/>
              <a:defRPr sz="1600">
                <a:solidFill>
                  <a:schemeClr val="tx1">
                    <a:tint val="75000"/>
                  </a:schemeClr>
                </a:solidFill>
              </a:defRPr>
            </a:lvl5pPr>
            <a:lvl6pPr marL="2285122" indent="0">
              <a:buNone/>
              <a:defRPr sz="1600">
                <a:solidFill>
                  <a:schemeClr val="tx1">
                    <a:tint val="75000"/>
                  </a:schemeClr>
                </a:solidFill>
              </a:defRPr>
            </a:lvl6pPr>
            <a:lvl7pPr marL="2742147" indent="0">
              <a:buNone/>
              <a:defRPr sz="1600">
                <a:solidFill>
                  <a:schemeClr val="tx1">
                    <a:tint val="75000"/>
                  </a:schemeClr>
                </a:solidFill>
              </a:defRPr>
            </a:lvl7pPr>
            <a:lvl8pPr marL="3199171" indent="0">
              <a:buNone/>
              <a:defRPr sz="1600">
                <a:solidFill>
                  <a:schemeClr val="tx1">
                    <a:tint val="75000"/>
                  </a:schemeClr>
                </a:solidFill>
              </a:defRPr>
            </a:lvl8pPr>
            <a:lvl9pPr marL="3656195"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2" y="6356352"/>
            <a:ext cx="2743200" cy="365125"/>
          </a:xfrm>
          <a:prstGeom prst="rect">
            <a:avLst/>
          </a:prstGeom>
        </p:spPr>
        <p:txBody>
          <a:bodyPr/>
          <a:lstStyle/>
          <a:p>
            <a:fld id="{DAB12EC4-D5B5-4639-B49C-639189BE8223}" type="datetimeFigureOut">
              <a:rPr lang="en-US" smtClean="0"/>
              <a:t>11/11/2021</a:t>
            </a:fld>
            <a:endParaRPr lang="en-US"/>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2"/>
            <a:ext cx="2743200" cy="365125"/>
          </a:xfrm>
          <a:prstGeom prst="rect">
            <a:avLst/>
          </a:prstGeom>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1367597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AA278-7644-48F4-9AF4-60A4B5A27D3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E8130D-0471-472D-ACE5-F1183BF7DC0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A13941-164A-4462-8AE7-30969429CF6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E6DA80-7110-402A-85E9-BD6C036F41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EAAAE7A-5104-40AD-B590-01FC2903DA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226F9F-E3F7-493C-BFC2-7D432C0E09BD}"/>
              </a:ext>
            </a:extLst>
          </p:cNvPr>
          <p:cNvSpPr>
            <a:spLocks noGrp="1"/>
          </p:cNvSpPr>
          <p:nvPr>
            <p:ph type="dt" sz="half" idx="10"/>
          </p:nvPr>
        </p:nvSpPr>
        <p:spPr/>
        <p:txBody>
          <a:bodyPr/>
          <a:lstStyle/>
          <a:p>
            <a:fld id="{DAB12EC4-D5B5-4639-B49C-639189BE8223}" type="datetimeFigureOut">
              <a:rPr lang="en-US" smtClean="0"/>
              <a:t>11/11/2021</a:t>
            </a:fld>
            <a:endParaRPr lang="en-US"/>
          </a:p>
        </p:txBody>
      </p:sp>
      <p:sp>
        <p:nvSpPr>
          <p:cNvPr id="8" name="Footer Placeholder 7">
            <a:extLst>
              <a:ext uri="{FF2B5EF4-FFF2-40B4-BE49-F238E27FC236}">
                <a16:creationId xmlns:a16="http://schemas.microsoft.com/office/drawing/2014/main" id="{E69EB7DA-C515-4102-A6D9-967EEE1A99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E36B038-5346-4058-A40A-E354A76E6169}"/>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66547211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Walkin Build 2017">
    <p:bg>
      <p:bgPr>
        <a:solidFill>
          <a:schemeClr val="accent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5462884"/>
          </a:xfrm>
          <a:prstGeom prst="rect">
            <a:avLst/>
          </a:prstGeom>
        </p:spPr>
      </p:pic>
      <p:sp>
        <p:nvSpPr>
          <p:cNvPr id="8" name="Rectangle 7"/>
          <p:cNvSpPr/>
          <p:nvPr userDrawn="1"/>
        </p:nvSpPr>
        <p:spPr bwMode="auto">
          <a:xfrm>
            <a:off x="1648" y="4863467"/>
            <a:ext cx="12190352" cy="199453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invGray">
          <a:xfrm>
            <a:off x="451633" y="5253375"/>
            <a:ext cx="2596555" cy="1146975"/>
          </a:xfrm>
          <a:prstGeom prst="rect">
            <a:avLst/>
          </a:prstGeom>
        </p:spPr>
      </p:pic>
      <p:pic>
        <p:nvPicPr>
          <p:cNvPr id="12" name="Picture 11"/>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451632" y="470066"/>
            <a:ext cx="1423303" cy="303612"/>
          </a:xfrm>
          <a:prstGeom prst="rect">
            <a:avLst/>
          </a:prstGeom>
        </p:spPr>
      </p:pic>
      <p:pic>
        <p:nvPicPr>
          <p:cNvPr id="14" name="Picture 13"/>
          <p:cNvPicPr>
            <a:picLocks noChangeAspect="1"/>
          </p:cNvPicPr>
          <p:nvPr userDrawn="1"/>
        </p:nvPicPr>
        <p:blipFill rotWithShape="1">
          <a:blip r:embed="rId5" cstate="email">
            <a:extLst>
              <a:ext uri="{28A0092B-C50C-407E-A947-70E740481C1C}">
                <a14:useLocalDpi xmlns:a14="http://schemas.microsoft.com/office/drawing/2010/main"/>
              </a:ext>
            </a:extLst>
          </a:blip>
          <a:srcRect l="-17523"/>
          <a:stretch/>
        </p:blipFill>
        <p:spPr>
          <a:xfrm>
            <a:off x="7599824" y="4863467"/>
            <a:ext cx="4592176" cy="1994533"/>
          </a:xfrm>
          <a:prstGeom prst="rect">
            <a:avLst/>
          </a:prstGeom>
        </p:spPr>
      </p:pic>
    </p:spTree>
    <p:extLst>
      <p:ext uri="{BB962C8B-B14F-4D97-AF65-F5344CB8AC3E}">
        <p14:creationId xmlns:p14="http://schemas.microsoft.com/office/powerpoint/2010/main" val="30212328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pic>
        <p:nvPicPr>
          <p:cNvPr id="7" name="Picture 6"/>
          <p:cNvPicPr>
            <a:picLocks noChangeAspect="1"/>
          </p:cNvPicPr>
          <p:nvPr userDrawn="1"/>
        </p:nvPicPr>
        <p:blipFill rotWithShape="1">
          <a:blip r:embed="rId3" cstate="email">
            <a:extLst>
              <a:ext uri="{28A0092B-C50C-407E-A947-70E740481C1C}">
                <a14:useLocalDpi xmlns:a14="http://schemas.microsoft.com/office/drawing/2010/main"/>
              </a:ext>
            </a:extLst>
          </a:blip>
          <a:srcRect l="-33002"/>
          <a:stretch/>
        </p:blipFill>
        <p:spPr>
          <a:xfrm>
            <a:off x="7599824" y="4985515"/>
            <a:ext cx="4592176" cy="1872486"/>
          </a:xfrm>
          <a:prstGeom prst="rect">
            <a:avLst/>
          </a:prstGeom>
        </p:spPr>
      </p:pic>
      <p:sp>
        <p:nvSpPr>
          <p:cNvPr id="8" name="Text Placeholder 3"/>
          <p:cNvSpPr>
            <a:spLocks noGrp="1"/>
          </p:cNvSpPr>
          <p:nvPr>
            <p:ph type="body" sz="quarter" idx="15" hasCustomPrompt="1"/>
          </p:nvPr>
        </p:nvSpPr>
        <p:spPr>
          <a:xfrm>
            <a:off x="9233488" y="291069"/>
            <a:ext cx="2689274" cy="452654"/>
          </a:xfrm>
        </p:spPr>
        <p:txBody>
          <a:bodyPr/>
          <a:lstStyle>
            <a:lvl1pPr marL="0" marR="0" indent="0" algn="r" defTabSz="914367" rtl="0" eaLnBrk="1" fontAlgn="auto" latinLnBrk="0" hangingPunct="1">
              <a:lnSpc>
                <a:spcPct val="90000"/>
              </a:lnSpc>
              <a:spcBef>
                <a:spcPct val="20000"/>
              </a:spcBef>
              <a:spcAft>
                <a:spcPts val="0"/>
              </a:spcAft>
              <a:buClrTx/>
              <a:buSzPct val="90000"/>
              <a:buFont typeface="Arial" pitchFamily="34" charset="0"/>
              <a:buNone/>
              <a:tabLst/>
              <a:defRPr lang="en-US" sz="1961" kern="1200" spc="0" baseline="0" dirty="0">
                <a:gradFill>
                  <a:gsLst>
                    <a:gs pos="1250">
                      <a:schemeClr val="tx1"/>
                    </a:gs>
                    <a:gs pos="100000">
                      <a:schemeClr val="tx1"/>
                    </a:gs>
                  </a:gsLst>
                  <a:lin ang="5400000" scaled="0"/>
                </a:gradFill>
                <a:latin typeface="+mn-lt"/>
                <a:ea typeface="+mn-ea"/>
                <a:cs typeface="+mn-cs"/>
              </a:defRPr>
            </a:lvl1pPr>
          </a:lstStyle>
          <a:p>
            <a:pPr lvl="0"/>
            <a:r>
              <a:rPr lang="en-US"/>
              <a:t>Session Code</a:t>
            </a:r>
          </a:p>
        </p:txBody>
      </p:sp>
      <p:sp>
        <p:nvSpPr>
          <p:cNvPr id="4" name="Rectangle 3"/>
          <p:cNvSpPr/>
          <p:nvPr userDrawn="1"/>
        </p:nvSpPr>
        <p:spPr>
          <a:xfrm>
            <a:off x="277180" y="5923422"/>
            <a:ext cx="1601979" cy="651821"/>
          </a:xfrm>
          <a:prstGeom prst="rect">
            <a:avLst/>
          </a:prstGeom>
        </p:spPr>
        <p:txBody>
          <a:bodyPr wrap="none" lIns="179285" tIns="143428" rIns="179285" bIns="143428">
            <a:spAutoFit/>
          </a:bodyPr>
          <a:lstStyle/>
          <a:p>
            <a:r>
              <a:rPr lang="en-US" sz="2353">
                <a:gradFill>
                  <a:gsLst>
                    <a:gs pos="2597">
                      <a:schemeClr val="tx1"/>
                    </a:gs>
                    <a:gs pos="18182">
                      <a:schemeClr val="tx1"/>
                    </a:gs>
                  </a:gsLst>
                  <a:lin ang="5400000" scaled="1"/>
                </a:gradFill>
              </a:rPr>
              <a:t>#</a:t>
            </a:r>
            <a:r>
              <a:rPr lang="en-US" sz="2353" err="1">
                <a:gradFill>
                  <a:gsLst>
                    <a:gs pos="2597">
                      <a:schemeClr val="tx1"/>
                    </a:gs>
                    <a:gs pos="18182">
                      <a:schemeClr val="tx1"/>
                    </a:gs>
                  </a:gsLst>
                  <a:lin ang="5400000" scaled="1"/>
                </a:gradFill>
              </a:rPr>
              <a:t>MSBuild</a:t>
            </a:r>
            <a:endParaRPr lang="en-US" sz="2353">
              <a:gradFill>
                <a:gsLst>
                  <a:gs pos="2597">
                    <a:schemeClr val="tx1"/>
                  </a:gs>
                  <a:gs pos="18182">
                    <a:schemeClr val="tx1"/>
                  </a:gs>
                </a:gsLst>
                <a:lin ang="5400000" scaled="1"/>
              </a:gradFill>
            </a:endParaRPr>
          </a:p>
        </p:txBody>
      </p:sp>
    </p:spTree>
    <p:extLst>
      <p:ext uri="{BB962C8B-B14F-4D97-AF65-F5344CB8AC3E}">
        <p14:creationId xmlns:p14="http://schemas.microsoft.com/office/powerpoint/2010/main" val="18593982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4344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2076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Click to 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1047949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Click to 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3005276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3619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6789597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3641305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112460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5D603-C7BD-4718-8717-A922B1D4F8E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959126-7247-4954-9015-FE34DFC12BE8}"/>
              </a:ext>
            </a:extLst>
          </p:cNvPr>
          <p:cNvSpPr>
            <a:spLocks noGrp="1"/>
          </p:cNvSpPr>
          <p:nvPr>
            <p:ph type="dt" sz="half" idx="10"/>
          </p:nvPr>
        </p:nvSpPr>
        <p:spPr/>
        <p:txBody>
          <a:bodyPr/>
          <a:lstStyle/>
          <a:p>
            <a:fld id="{DAB12EC4-D5B5-4639-B49C-639189BE8223}" type="datetimeFigureOut">
              <a:rPr lang="en-US" smtClean="0"/>
              <a:t>11/11/2021</a:t>
            </a:fld>
            <a:endParaRPr lang="en-US"/>
          </a:p>
        </p:txBody>
      </p:sp>
      <p:sp>
        <p:nvSpPr>
          <p:cNvPr id="4" name="Footer Placeholder 3">
            <a:extLst>
              <a:ext uri="{FF2B5EF4-FFF2-40B4-BE49-F238E27FC236}">
                <a16:creationId xmlns:a16="http://schemas.microsoft.com/office/drawing/2014/main" id="{AFB1B19B-5F76-4A13-BF57-32177113267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3B8FFE-1B8C-4991-A927-8F29279E7AB1}"/>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236351063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5166190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cstate="email">
              <a:extLst>
                <a:ext uri="{28A0092B-C50C-407E-A947-70E740481C1C}">
                  <a14:useLocalDpi xmlns:a14="http://schemas.microsoft.com/office/drawing/2010/main"/>
                </a:ext>
              </a:extLst>
            </a:blip>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439153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5746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BE1564-5494-4646-A4A7-F70ECE71FA3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1009"/>
            <a:ext cx="12191998" cy="6855982"/>
          </a:xfrm>
          <a:prstGeom prst="rect">
            <a:avLst/>
          </a:prstGeom>
        </p:spPr>
      </p:pic>
    </p:spTree>
    <p:extLst>
      <p:ext uri="{BB962C8B-B14F-4D97-AF65-F5344CB8AC3E}">
        <p14:creationId xmlns:p14="http://schemas.microsoft.com/office/powerpoint/2010/main" val="23492684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56152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7353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000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42676875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0276959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_Title Slide Photo_Option">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84173"/>
            <a:ext cx="6274911" cy="1793104"/>
          </a:xfrm>
          <a:noFill/>
        </p:spPr>
        <p:txBody>
          <a:bodyPr lIns="146304" tIns="91440" rIns="146304" bIns="91440" anchor="t" anchorCtr="0"/>
          <a:lstStyle>
            <a:lvl1pPr>
              <a:defRPr sz="5294" spc="-98" baseline="0">
                <a:gradFill>
                  <a:gsLst>
                    <a:gs pos="0">
                      <a:schemeClr val="tx1"/>
                    </a:gs>
                    <a:gs pos="100000">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83635"/>
            <a:ext cx="6276530" cy="1793104"/>
          </a:xfrm>
        </p:spPr>
        <p:txBody>
          <a:bodyPr tIns="109728" bIns="109728">
            <a:noAutofit/>
          </a:bodyPr>
          <a:lstStyle>
            <a:lvl1pPr marL="0" indent="0">
              <a:spcBef>
                <a:spcPts val="0"/>
              </a:spcBef>
              <a:buNone/>
              <a:defRPr sz="3137">
                <a:gradFill>
                  <a:gsLst>
                    <a:gs pos="20130">
                      <a:schemeClr val="tx1"/>
                    </a:gs>
                    <a:gs pos="57576">
                      <a:schemeClr val="tx1"/>
                    </a:gs>
                  </a:gsLst>
                  <a:lin ang="5400000" scaled="0"/>
                </a:gradFill>
              </a:defRPr>
            </a:lvl1pPr>
          </a:lstStyle>
          <a:p>
            <a:pPr lvl="0"/>
            <a:r>
              <a:rPr lang="en-US"/>
              <a:t>Speaker Name</a:t>
            </a:r>
          </a:p>
        </p:txBody>
      </p:sp>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8"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28206589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11/11/2021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973370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658305-447A-4CB9-A5BF-C08EF234C910}"/>
              </a:ext>
            </a:extLst>
          </p:cNvPr>
          <p:cNvSpPr>
            <a:spLocks noGrp="1"/>
          </p:cNvSpPr>
          <p:nvPr>
            <p:ph type="dt" sz="half" idx="10"/>
          </p:nvPr>
        </p:nvSpPr>
        <p:spPr/>
        <p:txBody>
          <a:bodyPr/>
          <a:lstStyle/>
          <a:p>
            <a:fld id="{DAB12EC4-D5B5-4639-B49C-639189BE8223}" type="datetimeFigureOut">
              <a:rPr lang="en-US" smtClean="0"/>
              <a:t>11/11/2021</a:t>
            </a:fld>
            <a:endParaRPr lang="en-US"/>
          </a:p>
        </p:txBody>
      </p:sp>
      <p:sp>
        <p:nvSpPr>
          <p:cNvPr id="3" name="Footer Placeholder 2">
            <a:extLst>
              <a:ext uri="{FF2B5EF4-FFF2-40B4-BE49-F238E27FC236}">
                <a16:creationId xmlns:a16="http://schemas.microsoft.com/office/drawing/2014/main" id="{C9041832-1015-431C-A56A-ABA85FBD91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BA5DEC-1DE2-44AB-B0EA-5E177612450D}"/>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264140487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7348018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81162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46813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Content Small Title">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800"/>
            </a:lvl1pPr>
          </a:lstStyle>
          <a:p>
            <a:r>
              <a:rPr lang="en-US"/>
              <a:t>Click to edit Master title style</a:t>
            </a:r>
          </a:p>
        </p:txBody>
      </p:sp>
      <p:sp>
        <p:nvSpPr>
          <p:cNvPr id="6" name="Slide Number Placeholder 5">
            <a:extLst>
              <a:ext uri="{FF2B5EF4-FFF2-40B4-BE49-F238E27FC236}">
                <a16:creationId xmlns:a16="http://schemas.microsoft.com/office/drawing/2014/main" id="{AF9386A6-1B24-F24E-ACF1-EA03F8741407}"/>
              </a:ext>
            </a:extLst>
          </p:cNvPr>
          <p:cNvSpPr>
            <a:spLocks noGrp="1"/>
          </p:cNvSpPr>
          <p:nvPr>
            <p:ph type="sldNum" sz="quarter" idx="28"/>
          </p:nvPr>
        </p:nvSpPr>
        <p:spPr/>
        <p:txBody>
          <a:bodyPr/>
          <a:lstStyle/>
          <a:p>
            <a:fld id="{529AFA16-AEC4-7D4A-82F3-BDAE8E49079E}" type="slidenum">
              <a:rPr lang="en-US" smtClean="0"/>
              <a:pPr/>
              <a:t>‹#›</a:t>
            </a:fld>
            <a:endParaRPr lang="en-US"/>
          </a:p>
        </p:txBody>
      </p:sp>
    </p:spTree>
    <p:extLst>
      <p:ext uri="{BB962C8B-B14F-4D97-AF65-F5344CB8AC3E}">
        <p14:creationId xmlns:p14="http://schemas.microsoft.com/office/powerpoint/2010/main" val="467795735"/>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80194270"/>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692682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4A73-9643-4EA3-8AA4-EDF51F01BAB2}"/>
              </a:ext>
            </a:extLst>
          </p:cNvPr>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B8B16B05-9120-4333-B267-141DE80CD2B6}"/>
              </a:ext>
            </a:extLst>
          </p:cNvPr>
          <p:cNvSpPr>
            <a:spLocks noGrp="1"/>
          </p:cNvSpPr>
          <p:nvPr>
            <p:ph type="subTitle" idx="1"/>
          </p:nvPr>
        </p:nvSpPr>
        <p:spPr>
          <a:xfrm>
            <a:off x="1524000" y="3602038"/>
            <a:ext cx="9144000" cy="517065"/>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5109B26-2BC1-4292-BD25-448E4DA5FC54}"/>
              </a:ext>
            </a:extLst>
          </p:cNvPr>
          <p:cNvSpPr>
            <a:spLocks noGrp="1"/>
          </p:cNvSpPr>
          <p:nvPr>
            <p:ph type="dt" sz="half" idx="10"/>
          </p:nvPr>
        </p:nvSpPr>
        <p:spPr/>
        <p:txBody>
          <a:bodyPr/>
          <a:lstStyle/>
          <a:p>
            <a:fld id="{167DD9F9-6DE6-4A54-AFE7-D707CEDCD9E4}" type="datetimeFigureOut">
              <a:rPr lang="en-US" smtClean="0"/>
              <a:t>11/11/2021</a:t>
            </a:fld>
            <a:endParaRPr lang="en-US"/>
          </a:p>
        </p:txBody>
      </p:sp>
      <p:sp>
        <p:nvSpPr>
          <p:cNvPr id="5" name="Footer Placeholder 4">
            <a:extLst>
              <a:ext uri="{FF2B5EF4-FFF2-40B4-BE49-F238E27FC236}">
                <a16:creationId xmlns:a16="http://schemas.microsoft.com/office/drawing/2014/main" id="{A961D5BC-AC30-4917-84FC-E6CE1AF7E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2D5AD-BAC6-46AD-9490-55D9C8EBC573}"/>
              </a:ext>
            </a:extLst>
          </p:cNvPr>
          <p:cNvSpPr>
            <a:spLocks noGrp="1"/>
          </p:cNvSpPr>
          <p:nvPr>
            <p:ph type="sldNum" sz="quarter" idx="12"/>
          </p:nvPr>
        </p:nvSpPr>
        <p:spPr/>
        <p:txBody>
          <a:bodyPr/>
          <a:lstStyle/>
          <a:p>
            <a:fld id="{1205F93D-9741-4ACA-B0D9-8650B81308FD}" type="slidenum">
              <a:rPr lang="en-US" smtClean="0"/>
              <a:t>‹#›</a:t>
            </a:fld>
            <a:endParaRPr lang="en-US"/>
          </a:p>
        </p:txBody>
      </p:sp>
    </p:spTree>
    <p:extLst>
      <p:ext uri="{BB962C8B-B14F-4D97-AF65-F5344CB8AC3E}">
        <p14:creationId xmlns:p14="http://schemas.microsoft.com/office/powerpoint/2010/main" val="463003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6D426-E853-487F-A7AC-FA04D7F88A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AA06CD-82AF-4675-AF1D-0D1D68008C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5A8EEB-CE19-4210-869C-EF39F178EA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2CBD76-6A8B-47EF-90FE-9F8FC9036A96}"/>
              </a:ext>
            </a:extLst>
          </p:cNvPr>
          <p:cNvSpPr>
            <a:spLocks noGrp="1"/>
          </p:cNvSpPr>
          <p:nvPr>
            <p:ph type="dt" sz="half" idx="10"/>
          </p:nvPr>
        </p:nvSpPr>
        <p:spPr/>
        <p:txBody>
          <a:bodyPr/>
          <a:lstStyle/>
          <a:p>
            <a:fld id="{DAB12EC4-D5B5-4639-B49C-639189BE8223}" type="datetimeFigureOut">
              <a:rPr lang="en-US" smtClean="0"/>
              <a:t>11/11/2021</a:t>
            </a:fld>
            <a:endParaRPr lang="en-US"/>
          </a:p>
        </p:txBody>
      </p:sp>
      <p:sp>
        <p:nvSpPr>
          <p:cNvPr id="6" name="Footer Placeholder 5">
            <a:extLst>
              <a:ext uri="{FF2B5EF4-FFF2-40B4-BE49-F238E27FC236}">
                <a16:creationId xmlns:a16="http://schemas.microsoft.com/office/drawing/2014/main" id="{015E7BCC-1775-4715-A1F0-6583B768A6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22DE12-2DFA-4249-B441-EE2453BB1AA7}"/>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1433081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BDD98-9564-4729-AC3F-87B635832A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9E7940-E6DF-47E8-9F13-BF0E1DA0AD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FC7BDA4-110A-4A8A-A72D-46AA4CF177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F5A11B-11C7-4726-A89F-A9083AD989D0}"/>
              </a:ext>
            </a:extLst>
          </p:cNvPr>
          <p:cNvSpPr>
            <a:spLocks noGrp="1"/>
          </p:cNvSpPr>
          <p:nvPr>
            <p:ph type="dt" sz="half" idx="10"/>
          </p:nvPr>
        </p:nvSpPr>
        <p:spPr/>
        <p:txBody>
          <a:bodyPr/>
          <a:lstStyle/>
          <a:p>
            <a:fld id="{DAB12EC4-D5B5-4639-B49C-639189BE8223}" type="datetimeFigureOut">
              <a:rPr lang="en-US" smtClean="0"/>
              <a:t>11/11/2021</a:t>
            </a:fld>
            <a:endParaRPr lang="en-US"/>
          </a:p>
        </p:txBody>
      </p:sp>
      <p:sp>
        <p:nvSpPr>
          <p:cNvPr id="6" name="Footer Placeholder 5">
            <a:extLst>
              <a:ext uri="{FF2B5EF4-FFF2-40B4-BE49-F238E27FC236}">
                <a16:creationId xmlns:a16="http://schemas.microsoft.com/office/drawing/2014/main" id="{45BE5930-9BB7-4F8B-99AE-2C4EA0AC5E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2503D3-A1FF-4273-BDED-F25C5B6A65B9}"/>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4226609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40.xml"/><Relationship Id="rId21" Type="http://schemas.openxmlformats.org/officeDocument/2006/relationships/slideLayout" Target="../slideLayouts/slideLayout35.xml"/><Relationship Id="rId42" Type="http://schemas.openxmlformats.org/officeDocument/2006/relationships/tags" Target="../tags/tag6.xml"/><Relationship Id="rId47" Type="http://schemas.openxmlformats.org/officeDocument/2006/relationships/tags" Target="../tags/tag11.xml"/><Relationship Id="rId63" Type="http://schemas.openxmlformats.org/officeDocument/2006/relationships/tags" Target="../tags/tag27.xml"/><Relationship Id="rId68" Type="http://schemas.openxmlformats.org/officeDocument/2006/relationships/tags" Target="../tags/tag32.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9" Type="http://schemas.openxmlformats.org/officeDocument/2006/relationships/slideLayout" Target="../slideLayouts/slideLayout43.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tags" Target="../tags/tag1.xml"/><Relationship Id="rId40" Type="http://schemas.openxmlformats.org/officeDocument/2006/relationships/tags" Target="../tags/tag4.xml"/><Relationship Id="rId45" Type="http://schemas.openxmlformats.org/officeDocument/2006/relationships/tags" Target="../tags/tag9.xml"/><Relationship Id="rId53" Type="http://schemas.openxmlformats.org/officeDocument/2006/relationships/tags" Target="../tags/tag17.xml"/><Relationship Id="rId58" Type="http://schemas.openxmlformats.org/officeDocument/2006/relationships/tags" Target="../tags/tag22.xml"/><Relationship Id="rId66" Type="http://schemas.openxmlformats.org/officeDocument/2006/relationships/tags" Target="../tags/tag30.xml"/><Relationship Id="rId74" Type="http://schemas.openxmlformats.org/officeDocument/2006/relationships/tags" Target="../tags/tag38.xml"/><Relationship Id="rId5" Type="http://schemas.openxmlformats.org/officeDocument/2006/relationships/slideLayout" Target="../slideLayouts/slideLayout19.xml"/><Relationship Id="rId61" Type="http://schemas.openxmlformats.org/officeDocument/2006/relationships/tags" Target="../tags/tag25.xml"/><Relationship Id="rId19" Type="http://schemas.openxmlformats.org/officeDocument/2006/relationships/slideLayout" Target="../slideLayouts/slideLayout3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43" Type="http://schemas.openxmlformats.org/officeDocument/2006/relationships/tags" Target="../tags/tag7.xml"/><Relationship Id="rId48" Type="http://schemas.openxmlformats.org/officeDocument/2006/relationships/tags" Target="../tags/tag12.xml"/><Relationship Id="rId56" Type="http://schemas.openxmlformats.org/officeDocument/2006/relationships/tags" Target="../tags/tag20.xml"/><Relationship Id="rId64" Type="http://schemas.openxmlformats.org/officeDocument/2006/relationships/tags" Target="../tags/tag28.xml"/><Relationship Id="rId69" Type="http://schemas.openxmlformats.org/officeDocument/2006/relationships/tags" Target="../tags/tag33.xml"/><Relationship Id="rId8" Type="http://schemas.openxmlformats.org/officeDocument/2006/relationships/slideLayout" Target="../slideLayouts/slideLayout22.xml"/><Relationship Id="rId51" Type="http://schemas.openxmlformats.org/officeDocument/2006/relationships/tags" Target="../tags/tag15.xml"/><Relationship Id="rId72" Type="http://schemas.openxmlformats.org/officeDocument/2006/relationships/tags" Target="../tags/tag36.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38" Type="http://schemas.openxmlformats.org/officeDocument/2006/relationships/tags" Target="../tags/tag2.xml"/><Relationship Id="rId46" Type="http://schemas.openxmlformats.org/officeDocument/2006/relationships/tags" Target="../tags/tag10.xml"/><Relationship Id="rId59" Type="http://schemas.openxmlformats.org/officeDocument/2006/relationships/tags" Target="../tags/tag23.xml"/><Relationship Id="rId67" Type="http://schemas.openxmlformats.org/officeDocument/2006/relationships/tags" Target="../tags/tag31.xml"/><Relationship Id="rId20" Type="http://schemas.openxmlformats.org/officeDocument/2006/relationships/slideLayout" Target="../slideLayouts/slideLayout34.xml"/><Relationship Id="rId41" Type="http://schemas.openxmlformats.org/officeDocument/2006/relationships/tags" Target="../tags/tag5.xml"/><Relationship Id="rId54" Type="http://schemas.openxmlformats.org/officeDocument/2006/relationships/tags" Target="../tags/tag18.xml"/><Relationship Id="rId62" Type="http://schemas.openxmlformats.org/officeDocument/2006/relationships/tags" Target="../tags/tag26.xml"/><Relationship Id="rId70" Type="http://schemas.openxmlformats.org/officeDocument/2006/relationships/tags" Target="../tags/tag34.xml"/><Relationship Id="rId75" Type="http://schemas.openxmlformats.org/officeDocument/2006/relationships/tags" Target="../tags/tag39.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theme" Target="../theme/theme2.xml"/><Relationship Id="rId49" Type="http://schemas.openxmlformats.org/officeDocument/2006/relationships/tags" Target="../tags/tag13.xml"/><Relationship Id="rId57" Type="http://schemas.openxmlformats.org/officeDocument/2006/relationships/tags" Target="../tags/tag21.xml"/><Relationship Id="rId10" Type="http://schemas.openxmlformats.org/officeDocument/2006/relationships/slideLayout" Target="../slideLayouts/slideLayout24.xml"/><Relationship Id="rId31" Type="http://schemas.openxmlformats.org/officeDocument/2006/relationships/slideLayout" Target="../slideLayouts/slideLayout45.xml"/><Relationship Id="rId44" Type="http://schemas.openxmlformats.org/officeDocument/2006/relationships/tags" Target="../tags/tag8.xml"/><Relationship Id="rId52" Type="http://schemas.openxmlformats.org/officeDocument/2006/relationships/tags" Target="../tags/tag16.xml"/><Relationship Id="rId60" Type="http://schemas.openxmlformats.org/officeDocument/2006/relationships/tags" Target="../tags/tag24.xml"/><Relationship Id="rId65" Type="http://schemas.openxmlformats.org/officeDocument/2006/relationships/tags" Target="../tags/tag29.xml"/><Relationship Id="rId73" Type="http://schemas.openxmlformats.org/officeDocument/2006/relationships/tags" Target="../tags/tag3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9" Type="http://schemas.openxmlformats.org/officeDocument/2006/relationships/tags" Target="../tags/tag3.xml"/><Relationship Id="rId34" Type="http://schemas.openxmlformats.org/officeDocument/2006/relationships/slideLayout" Target="../slideLayouts/slideLayout48.xml"/><Relationship Id="rId50" Type="http://schemas.openxmlformats.org/officeDocument/2006/relationships/tags" Target="../tags/tag14.xml"/><Relationship Id="rId55" Type="http://schemas.openxmlformats.org/officeDocument/2006/relationships/tags" Target="../tags/tag19.xml"/><Relationship Id="rId7" Type="http://schemas.openxmlformats.org/officeDocument/2006/relationships/slideLayout" Target="../slideLayouts/slideLayout21.xml"/><Relationship Id="rId71" Type="http://schemas.openxmlformats.org/officeDocument/2006/relationships/tags" Target="../tags/tag3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18" Type="http://schemas.openxmlformats.org/officeDocument/2006/relationships/slideLayout" Target="../slideLayouts/slideLayout67.xml"/><Relationship Id="rId3" Type="http://schemas.openxmlformats.org/officeDocument/2006/relationships/slideLayout" Target="../slideLayouts/slideLayout52.xml"/><Relationship Id="rId21" Type="http://schemas.openxmlformats.org/officeDocument/2006/relationships/theme" Target="../theme/theme3.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20" Type="http://schemas.openxmlformats.org/officeDocument/2006/relationships/slideLayout" Target="../slideLayouts/slideLayout69.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10" Type="http://schemas.openxmlformats.org/officeDocument/2006/relationships/slideLayout" Target="../slideLayouts/slideLayout59.xml"/><Relationship Id="rId19" Type="http://schemas.openxmlformats.org/officeDocument/2006/relationships/slideLayout" Target="../slideLayouts/slideLayout68.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 Id="rId22" Type="http://schemas.openxmlformats.org/officeDocument/2006/relationships/image" Target="../media/image15.emf"/></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72.xml"/><Relationship Id="rId7" Type="http://schemas.openxmlformats.org/officeDocument/2006/relationships/slideLayout" Target="../slideLayouts/slideLayout76.xml"/><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5" Type="http://schemas.openxmlformats.org/officeDocument/2006/relationships/slideLayout" Target="../slideLayouts/slideLayout74.xml"/><Relationship Id="rId4" Type="http://schemas.openxmlformats.org/officeDocument/2006/relationships/slideLayout" Target="../slideLayouts/slideLayout73.xml"/><Relationship Id="rId9" Type="http://schemas.openxmlformats.org/officeDocument/2006/relationships/image" Target="../media/image15.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1FDAC6-2513-4CE5-817E-55B719F6E6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DE50D6A-E8E3-499C-8FD1-BDD7140755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3014C7-CA18-4150-A9AA-716E3577FE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B12EC4-D5B5-4639-B49C-639189BE8223}" type="datetimeFigureOut">
              <a:rPr lang="en-US" smtClean="0"/>
              <a:t>11/11/2021</a:t>
            </a:fld>
            <a:endParaRPr lang="en-US"/>
          </a:p>
        </p:txBody>
      </p:sp>
      <p:sp>
        <p:nvSpPr>
          <p:cNvPr id="5" name="Footer Placeholder 4">
            <a:extLst>
              <a:ext uri="{FF2B5EF4-FFF2-40B4-BE49-F238E27FC236}">
                <a16:creationId xmlns:a16="http://schemas.microsoft.com/office/drawing/2014/main" id="{8D5507C7-4BFC-45FC-B3B0-5513FAA27B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2AEC05-ED54-4340-919C-C8B277C7DD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BD0F34-86A0-42A1-9572-E5B25823EC96}" type="slidenum">
              <a:rPr lang="en-US" smtClean="0"/>
              <a:t>‹#›</a:t>
            </a:fld>
            <a:endParaRPr lang="en-US"/>
          </a:p>
        </p:txBody>
      </p:sp>
    </p:spTree>
    <p:extLst>
      <p:ext uri="{BB962C8B-B14F-4D97-AF65-F5344CB8AC3E}">
        <p14:creationId xmlns:p14="http://schemas.microsoft.com/office/powerpoint/2010/main" val="24981829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8570" y="358621"/>
            <a:ext cx="11474238" cy="896552"/>
          </a:xfrm>
          <a:prstGeom prst="rect">
            <a:avLst/>
          </a:prstGeom>
        </p:spPr>
        <p:txBody>
          <a:bodyPr vert="horz" wrap="square" lIns="91440" tIns="91440" rIns="91440" bIns="91440" rtlCol="0" anchor="t">
            <a:noAutofit/>
          </a:bodyPr>
          <a:lstStyle/>
          <a:p>
            <a:r>
              <a:rPr lang="en-US"/>
              <a:t>Click to edit Master title style</a:t>
            </a:r>
          </a:p>
        </p:txBody>
      </p:sp>
      <p:sp>
        <p:nvSpPr>
          <p:cNvPr id="4" name="Text Placeholder 3"/>
          <p:cNvSpPr>
            <a:spLocks noGrp="1"/>
          </p:cNvSpPr>
          <p:nvPr>
            <p:ph type="body" idx="1"/>
          </p:nvPr>
        </p:nvSpPr>
        <p:spPr>
          <a:xfrm>
            <a:off x="358570" y="1255173"/>
            <a:ext cx="11474238" cy="1793104"/>
          </a:xfrm>
          <a:prstGeom prst="rect">
            <a:avLst/>
          </a:prstGeom>
        </p:spPr>
        <p:txBody>
          <a:bodyPr vert="horz" wrap="square" lIns="91440" tIns="91440" rIns="91440" bIns="9144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5" name="Rectangle 44"/>
          <p:cNvSpPr/>
          <p:nvPr>
            <p:custDataLst>
              <p:tags r:id="rId37"/>
            </p:custDataLst>
          </p:nvPr>
        </p:nvSpPr>
        <p:spPr bwMode="auto">
          <a:xfrm>
            <a:off x="-1648348" y="729"/>
            <a:ext cx="537855" cy="537931"/>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70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p:custDataLst>
              <p:tags r:id="rId38"/>
            </p:custDataLst>
          </p:nvPr>
        </p:nvSpPr>
        <p:spPr bwMode="auto">
          <a:xfrm>
            <a:off x="-1111434" y="729"/>
            <a:ext cx="537855" cy="537931"/>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24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p:custDataLst>
              <p:tags r:id="rId39"/>
            </p:custDataLst>
          </p:nvPr>
        </p:nvSpPr>
        <p:spPr bwMode="auto">
          <a:xfrm>
            <a:off x="-565544" y="729"/>
            <a:ext cx="537855" cy="537931"/>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p:custDataLst>
              <p:tags r:id="rId40"/>
            </p:custDataLst>
          </p:nvPr>
        </p:nvSpPr>
        <p:spPr bwMode="auto">
          <a:xfrm>
            <a:off x="-1648240" y="1082424"/>
            <a:ext cx="537855" cy="537931"/>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p:custDataLst>
              <p:tags r:id="rId41"/>
            </p:custDataLst>
          </p:nvPr>
        </p:nvSpPr>
        <p:spPr bwMode="auto">
          <a:xfrm>
            <a:off x="-1111552" y="1082424"/>
            <a:ext cx="537855" cy="537931"/>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178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p:custDataLst>
              <p:tags r:id="rId42"/>
            </p:custDataLst>
          </p:nvPr>
        </p:nvSpPr>
        <p:spPr bwMode="auto">
          <a:xfrm>
            <a:off x="-565527" y="1082424"/>
            <a:ext cx="537855" cy="537931"/>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130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p:custDataLst>
              <p:tags r:id="rId43"/>
            </p:custDataLst>
          </p:nvPr>
        </p:nvSpPr>
        <p:spPr bwMode="auto">
          <a:xfrm>
            <a:off x="-1638304" y="2170893"/>
            <a:ext cx="547463" cy="537931"/>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p:custDataLst>
              <p:tags r:id="rId44"/>
            </p:custDataLst>
          </p:nvPr>
        </p:nvSpPr>
        <p:spPr bwMode="auto">
          <a:xfrm>
            <a:off x="-1100178" y="2170893"/>
            <a:ext cx="543287" cy="537931"/>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127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p:custDataLst>
              <p:tags r:id="rId45"/>
            </p:custDataLst>
          </p:nvPr>
        </p:nvSpPr>
        <p:spPr bwMode="auto">
          <a:xfrm>
            <a:off x="-555589" y="2170893"/>
            <a:ext cx="537855" cy="537931"/>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p:custDataLst>
              <p:tags r:id="rId46"/>
            </p:custDataLst>
          </p:nvPr>
        </p:nvSpPr>
        <p:spPr bwMode="auto">
          <a:xfrm>
            <a:off x="-1658897" y="3245378"/>
            <a:ext cx="556800" cy="537931"/>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p:custDataLst>
              <p:tags r:id="rId47"/>
            </p:custDataLst>
          </p:nvPr>
        </p:nvSpPr>
        <p:spPr bwMode="auto">
          <a:xfrm>
            <a:off x="-1112872" y="3245378"/>
            <a:ext cx="547437" cy="537931"/>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140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p:custDataLst>
              <p:tags r:id="rId48"/>
            </p:custDataLst>
          </p:nvPr>
        </p:nvSpPr>
        <p:spPr bwMode="auto">
          <a:xfrm>
            <a:off x="-566845" y="3245378"/>
            <a:ext cx="537855" cy="537931"/>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60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p:custDataLst>
              <p:tags r:id="rId49"/>
            </p:custDataLst>
          </p:nvPr>
        </p:nvSpPr>
        <p:spPr bwMode="auto">
          <a:xfrm>
            <a:off x="-1650802" y="4317108"/>
            <a:ext cx="550857" cy="537931"/>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244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p:custDataLst>
              <p:tags r:id="rId50"/>
            </p:custDataLst>
          </p:nvPr>
        </p:nvSpPr>
        <p:spPr bwMode="auto">
          <a:xfrm>
            <a:off x="-1107996" y="4317108"/>
            <a:ext cx="537855" cy="537931"/>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p:custDataLst>
              <p:tags r:id="rId51"/>
            </p:custDataLst>
          </p:nvPr>
        </p:nvSpPr>
        <p:spPr bwMode="auto">
          <a:xfrm>
            <a:off x="-570022" y="4317108"/>
            <a:ext cx="537855" cy="537931"/>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p:custDataLst>
              <p:tags r:id="rId52"/>
            </p:custDataLst>
          </p:nvPr>
        </p:nvSpPr>
        <p:spPr bwMode="auto">
          <a:xfrm>
            <a:off x="-1648240" y="545452"/>
            <a:ext cx="537855" cy="537931"/>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194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p:custDataLst>
              <p:tags r:id="rId53"/>
            </p:custDataLst>
          </p:nvPr>
        </p:nvSpPr>
        <p:spPr bwMode="auto">
          <a:xfrm>
            <a:off x="-1111550" y="545444"/>
            <a:ext cx="546118" cy="537931"/>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p:custDataLst>
              <p:tags r:id="rId54"/>
            </p:custDataLst>
          </p:nvPr>
        </p:nvSpPr>
        <p:spPr bwMode="auto">
          <a:xfrm>
            <a:off x="-565544" y="545452"/>
            <a:ext cx="537855" cy="537931"/>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p:custDataLst>
              <p:tags r:id="rId55"/>
            </p:custDataLst>
          </p:nvPr>
        </p:nvSpPr>
        <p:spPr bwMode="auto">
          <a:xfrm>
            <a:off x="-1648484" y="1627138"/>
            <a:ext cx="537855" cy="537931"/>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p:custDataLst>
              <p:tags r:id="rId56"/>
            </p:custDataLst>
          </p:nvPr>
        </p:nvSpPr>
        <p:spPr bwMode="auto">
          <a:xfrm>
            <a:off x="-1110654" y="1627138"/>
            <a:ext cx="537855" cy="537931"/>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158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p:custDataLst>
              <p:tags r:id="rId57"/>
            </p:custDataLst>
          </p:nvPr>
        </p:nvSpPr>
        <p:spPr bwMode="auto">
          <a:xfrm>
            <a:off x="-565544" y="1627138"/>
            <a:ext cx="537855" cy="537931"/>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p:custDataLst>
              <p:tags r:id="rId58"/>
            </p:custDataLst>
          </p:nvPr>
        </p:nvSpPr>
        <p:spPr bwMode="auto">
          <a:xfrm>
            <a:off x="-1653677" y="2708824"/>
            <a:ext cx="535046" cy="537931"/>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p:custDataLst>
              <p:tags r:id="rId59"/>
            </p:custDataLst>
          </p:nvPr>
        </p:nvSpPr>
        <p:spPr bwMode="auto">
          <a:xfrm>
            <a:off x="-1111201" y="2708824"/>
            <a:ext cx="538414" cy="537931"/>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241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p:custDataLst>
              <p:tags r:id="rId60"/>
            </p:custDataLst>
          </p:nvPr>
        </p:nvSpPr>
        <p:spPr bwMode="auto">
          <a:xfrm>
            <a:off x="-573697" y="2708824"/>
            <a:ext cx="547209" cy="537931"/>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22</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p:custDataLst>
              <p:tags r:id="rId61"/>
            </p:custDataLst>
          </p:nvPr>
        </p:nvSpPr>
        <p:spPr bwMode="auto">
          <a:xfrm>
            <a:off x="-1658899" y="3781932"/>
            <a:ext cx="547698" cy="537931"/>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89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p:custDataLst>
              <p:tags r:id="rId62"/>
            </p:custDataLst>
          </p:nvPr>
        </p:nvSpPr>
        <p:spPr bwMode="auto">
          <a:xfrm>
            <a:off x="-1113794" y="3781932"/>
            <a:ext cx="564819" cy="537931"/>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232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p:custDataLst>
              <p:tags r:id="rId63"/>
            </p:custDataLst>
          </p:nvPr>
        </p:nvSpPr>
        <p:spPr bwMode="auto">
          <a:xfrm>
            <a:off x="-567921" y="3781932"/>
            <a:ext cx="535754" cy="537931"/>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p:custDataLst>
              <p:tags r:id="rId64"/>
            </p:custDataLst>
          </p:nvPr>
        </p:nvSpPr>
        <p:spPr bwMode="auto">
          <a:xfrm>
            <a:off x="-1650805" y="4860863"/>
            <a:ext cx="550858" cy="537931"/>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79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p:custDataLst>
              <p:tags r:id="rId65"/>
            </p:custDataLst>
          </p:nvPr>
        </p:nvSpPr>
        <p:spPr bwMode="auto">
          <a:xfrm>
            <a:off x="-1107526" y="4860863"/>
            <a:ext cx="537855" cy="537931"/>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33</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p:custDataLst>
              <p:tags r:id="rId66"/>
            </p:custDataLst>
          </p:nvPr>
        </p:nvSpPr>
        <p:spPr bwMode="auto">
          <a:xfrm>
            <a:off x="-570024" y="4860863"/>
            <a:ext cx="538099" cy="537931"/>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68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35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p:custDataLst>
              <p:tags r:id="rId67"/>
            </p:custDataLst>
          </p:nvPr>
        </p:nvSpPr>
        <p:spPr bwMode="auto">
          <a:xfrm>
            <a:off x="-1107436" y="5396807"/>
            <a:ext cx="537855" cy="537931"/>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p:custDataLst>
              <p:tags r:id="rId68"/>
            </p:custDataLst>
          </p:nvPr>
        </p:nvSpPr>
        <p:spPr bwMode="auto">
          <a:xfrm>
            <a:off x="-569932" y="5396807"/>
            <a:ext cx="538099" cy="537931"/>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p:custDataLst>
              <p:tags r:id="rId69"/>
            </p:custDataLst>
          </p:nvPr>
        </p:nvSpPr>
        <p:spPr bwMode="auto">
          <a:xfrm>
            <a:off x="-1119447" y="5934754"/>
            <a:ext cx="549866" cy="537931"/>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p:custDataLst>
              <p:tags r:id="rId70"/>
            </p:custDataLst>
          </p:nvPr>
        </p:nvSpPr>
        <p:spPr bwMode="auto">
          <a:xfrm>
            <a:off x="-1650804" y="5933210"/>
            <a:ext cx="537200" cy="537931"/>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p:custDataLst>
              <p:tags r:id="rId71"/>
            </p:custDataLst>
          </p:nvPr>
        </p:nvSpPr>
        <p:spPr bwMode="auto">
          <a:xfrm>
            <a:off x="-573698" y="5934740"/>
            <a:ext cx="548858" cy="537946"/>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p:custDataLst>
              <p:tags r:id="rId72"/>
            </p:custDataLst>
          </p:nvPr>
        </p:nvSpPr>
        <p:spPr bwMode="auto">
          <a:xfrm>
            <a:off x="-1650804" y="5396799"/>
            <a:ext cx="537855" cy="537931"/>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p:custDataLst>
              <p:tags r:id="rId73"/>
            </p:custDataLst>
          </p:nvPr>
        </p:nvSpPr>
        <p:spPr bwMode="auto">
          <a:xfrm>
            <a:off x="-1122116" y="6634485"/>
            <a:ext cx="536418" cy="537931"/>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p:custDataLst>
              <p:tags r:id="rId74"/>
            </p:custDataLst>
          </p:nvPr>
        </p:nvSpPr>
        <p:spPr bwMode="auto">
          <a:xfrm>
            <a:off x="-1662059" y="6634485"/>
            <a:ext cx="529991" cy="537931"/>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p:custDataLst>
              <p:tags r:id="rId75"/>
            </p:custDataLst>
          </p:nvPr>
        </p:nvSpPr>
        <p:spPr bwMode="auto">
          <a:xfrm>
            <a:off x="-575999" y="6634472"/>
            <a:ext cx="535512" cy="537946"/>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985915238"/>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 id="2147483691" r:id="rId28"/>
    <p:sldLayoutId id="2147483692" r:id="rId29"/>
    <p:sldLayoutId id="2147483693" r:id="rId30"/>
    <p:sldLayoutId id="2147483694" r:id="rId31"/>
    <p:sldLayoutId id="2147483695" r:id="rId32"/>
    <p:sldLayoutId id="2147483696" r:id="rId33"/>
    <p:sldLayoutId id="2147483697" r:id="rId34"/>
    <p:sldLayoutId id="2147483698" r:id="rId35"/>
  </p:sldLayoutIdLst>
  <p:transition>
    <p:fade/>
  </p:transition>
  <p:txStyles>
    <p:title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p:nvPicPr>
        <p:blipFill>
          <a:blip r:embed="rId22" cstate="email">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695761329"/>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7" r:id="rId18"/>
    <p:sldLayoutId id="2147483718" r:id="rId19"/>
    <p:sldLayoutId id="2147483719"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62678949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19.xml"/><Relationship Id="rId5" Type="http://schemas.openxmlformats.org/officeDocument/2006/relationships/image" Target="../media/image35.png"/><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2.xml"/><Relationship Id="rId1" Type="http://schemas.openxmlformats.org/officeDocument/2006/relationships/slideLayout" Target="../slideLayouts/slideLayout25.xml"/><Relationship Id="rId5" Type="http://schemas.openxmlformats.org/officeDocument/2006/relationships/image" Target="../media/image38.emf"/><Relationship Id="rId4" Type="http://schemas.openxmlformats.org/officeDocument/2006/relationships/image" Target="../media/image37.emf"/></Relationships>
</file>

<file path=ppt/slides/_rels/slide14.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13.xml"/><Relationship Id="rId1" Type="http://schemas.openxmlformats.org/officeDocument/2006/relationships/slideLayout" Target="../slideLayouts/slideLayout25.xml"/><Relationship Id="rId6" Type="http://schemas.openxmlformats.org/officeDocument/2006/relationships/image" Target="../media/image37.emf"/><Relationship Id="rId5" Type="http://schemas.openxmlformats.org/officeDocument/2006/relationships/image" Target="../media/image40.emf"/><Relationship Id="rId4" Type="http://schemas.openxmlformats.org/officeDocument/2006/relationships/image" Target="../media/image36.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hyperlink" Target="https://docs.microsoft.com/learn/paths/tensorflow-fundamentals/?WT.mc_id=academic-49102-chrhar" TargetMode="External"/><Relationship Id="rId2" Type="http://schemas.openxmlformats.org/officeDocument/2006/relationships/hyperlink" Target="https://docs.microsoft.com/learn/modules/detect-objects-images-custom-vision/?WT.mc_id=academic-49102-chrhar" TargetMode="External"/><Relationship Id="rId1" Type="http://schemas.openxmlformats.org/officeDocument/2006/relationships/slideLayout" Target="../slideLayouts/slideLayout5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49.xml"/></Relationships>
</file>

<file path=ppt/slides/_rels/slide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24.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34F1179-B481-4F9E-BCA3-AFB972070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930D-4D6C-4011-B92B-F2409AC4BA22}"/>
              </a:ext>
            </a:extLst>
          </p:cNvPr>
          <p:cNvSpPr>
            <a:spLocks noGrp="1"/>
          </p:cNvSpPr>
          <p:nvPr>
            <p:ph type="ctrTitle"/>
          </p:nvPr>
        </p:nvSpPr>
        <p:spPr>
          <a:xfrm>
            <a:off x="1285241" y="1008993"/>
            <a:ext cx="9231410" cy="3542045"/>
          </a:xfrm>
        </p:spPr>
        <p:txBody>
          <a:bodyPr anchor="b">
            <a:normAutofit/>
          </a:bodyPr>
          <a:lstStyle/>
          <a:p>
            <a:pPr algn="l"/>
            <a:r>
              <a:rPr lang="en-US" sz="8900">
                <a:cs typeface="Calibri Light"/>
              </a:rPr>
              <a:t>Introduction to AI with Custom Vision</a:t>
            </a:r>
            <a:endParaRPr lang="en-US" sz="8900"/>
          </a:p>
        </p:txBody>
      </p:sp>
      <p:sp>
        <p:nvSpPr>
          <p:cNvPr id="3" name="Subtitle 2">
            <a:extLst>
              <a:ext uri="{FF2B5EF4-FFF2-40B4-BE49-F238E27FC236}">
                <a16:creationId xmlns:a16="http://schemas.microsoft.com/office/drawing/2014/main" id="{B63A9AB3-7484-477B-9D48-EC79DA374AE5}"/>
              </a:ext>
            </a:extLst>
          </p:cNvPr>
          <p:cNvSpPr>
            <a:spLocks noGrp="1"/>
          </p:cNvSpPr>
          <p:nvPr>
            <p:ph type="subTitle" idx="1"/>
          </p:nvPr>
        </p:nvSpPr>
        <p:spPr>
          <a:xfrm>
            <a:off x="1285241" y="4582814"/>
            <a:ext cx="7132335" cy="1312657"/>
          </a:xfrm>
        </p:spPr>
        <p:txBody>
          <a:bodyPr vert="horz" lIns="91440" tIns="45720" rIns="91440" bIns="45720" rtlCol="0" anchor="t">
            <a:normAutofit/>
          </a:bodyPr>
          <a:lstStyle/>
          <a:p>
            <a:pPr algn="l"/>
            <a:r>
              <a:rPr lang="en-US">
                <a:cs typeface="Calibri"/>
              </a:rPr>
              <a:t>Presented by:</a:t>
            </a:r>
            <a:endParaRPr lang="en-US"/>
          </a:p>
        </p:txBody>
      </p:sp>
    </p:spTree>
    <p:extLst>
      <p:ext uri="{BB962C8B-B14F-4D97-AF65-F5344CB8AC3E}">
        <p14:creationId xmlns:p14="http://schemas.microsoft.com/office/powerpoint/2010/main" val="16626212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368ED-B764-4CF3-8CEE-2246751A4458}"/>
              </a:ext>
            </a:extLst>
          </p:cNvPr>
          <p:cNvSpPr>
            <a:spLocks noGrp="1"/>
          </p:cNvSpPr>
          <p:nvPr>
            <p:ph type="title"/>
          </p:nvPr>
        </p:nvSpPr>
        <p:spPr/>
        <p:txBody>
          <a:bodyPr/>
          <a:lstStyle/>
          <a:p>
            <a:pPr algn="ctr"/>
            <a:r>
              <a:rPr lang="en-US"/>
              <a:t>Introducing Custom Vision</a:t>
            </a:r>
          </a:p>
        </p:txBody>
      </p:sp>
      <p:pic>
        <p:nvPicPr>
          <p:cNvPr id="1026" name="Picture 2">
            <a:extLst>
              <a:ext uri="{FF2B5EF4-FFF2-40B4-BE49-F238E27FC236}">
                <a16:creationId xmlns:a16="http://schemas.microsoft.com/office/drawing/2014/main" id="{0EC08F89-8C45-4BB9-B974-9B05634A69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284" y="1455290"/>
            <a:ext cx="8810810" cy="5044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651162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39C5D-0610-4F4A-8F8C-4AB900A9FB04}"/>
              </a:ext>
            </a:extLst>
          </p:cNvPr>
          <p:cNvSpPr>
            <a:spLocks noGrp="1"/>
          </p:cNvSpPr>
          <p:nvPr>
            <p:ph type="title"/>
          </p:nvPr>
        </p:nvSpPr>
        <p:spPr/>
        <p:txBody>
          <a:bodyPr/>
          <a:lstStyle/>
          <a:p>
            <a:pPr algn="ctr"/>
            <a:r>
              <a:rPr lang="en-US" sz="4800" kern="0">
                <a:solidFill>
                  <a:schemeClr val="tx1"/>
                </a:solidFill>
                <a:latin typeface="+mn-lt"/>
                <a:cs typeface="+mn-cs"/>
              </a:rPr>
              <a:t>Your own custom vision model, in 3 steps</a:t>
            </a:r>
          </a:p>
        </p:txBody>
      </p:sp>
      <p:pic>
        <p:nvPicPr>
          <p:cNvPr id="7" name="Picture 6">
            <a:extLst>
              <a:ext uri="{FF2B5EF4-FFF2-40B4-BE49-F238E27FC236}">
                <a16:creationId xmlns:a16="http://schemas.microsoft.com/office/drawing/2014/main" id="{69674499-0D9A-4181-8094-8645E6B10C4B}"/>
              </a:ext>
            </a:extLst>
          </p:cNvPr>
          <p:cNvPicPr>
            <a:picLocks noChangeAspect="1"/>
          </p:cNvPicPr>
          <p:nvPr/>
        </p:nvPicPr>
        <p:blipFill>
          <a:blip r:embed="rId3"/>
          <a:stretch>
            <a:fillRect/>
          </a:stretch>
        </p:blipFill>
        <p:spPr>
          <a:xfrm>
            <a:off x="8251759" y="4120115"/>
            <a:ext cx="3067478" cy="1257475"/>
          </a:xfrm>
          <a:prstGeom prst="rect">
            <a:avLst/>
          </a:prstGeom>
        </p:spPr>
      </p:pic>
      <p:pic>
        <p:nvPicPr>
          <p:cNvPr id="9" name="Picture 8">
            <a:extLst>
              <a:ext uri="{FF2B5EF4-FFF2-40B4-BE49-F238E27FC236}">
                <a16:creationId xmlns:a16="http://schemas.microsoft.com/office/drawing/2014/main" id="{A905E3E0-917F-480A-8148-9F8DF6DD7B4E}"/>
              </a:ext>
            </a:extLst>
          </p:cNvPr>
          <p:cNvPicPr>
            <a:picLocks noChangeAspect="1"/>
          </p:cNvPicPr>
          <p:nvPr/>
        </p:nvPicPr>
        <p:blipFill>
          <a:blip r:embed="rId4"/>
          <a:stretch>
            <a:fillRect/>
          </a:stretch>
        </p:blipFill>
        <p:spPr>
          <a:xfrm>
            <a:off x="4956863" y="2975781"/>
            <a:ext cx="2086266" cy="1590897"/>
          </a:xfrm>
          <a:prstGeom prst="rect">
            <a:avLst/>
          </a:prstGeom>
        </p:spPr>
      </p:pic>
      <p:pic>
        <p:nvPicPr>
          <p:cNvPr id="11" name="Picture 10">
            <a:extLst>
              <a:ext uri="{FF2B5EF4-FFF2-40B4-BE49-F238E27FC236}">
                <a16:creationId xmlns:a16="http://schemas.microsoft.com/office/drawing/2014/main" id="{690BD30B-64F9-4C6B-84A4-55FD4F4851D2}"/>
              </a:ext>
            </a:extLst>
          </p:cNvPr>
          <p:cNvPicPr>
            <a:picLocks noChangeAspect="1"/>
          </p:cNvPicPr>
          <p:nvPr/>
        </p:nvPicPr>
        <p:blipFill>
          <a:blip r:embed="rId5"/>
          <a:stretch>
            <a:fillRect/>
          </a:stretch>
        </p:blipFill>
        <p:spPr>
          <a:xfrm>
            <a:off x="1361861" y="1358343"/>
            <a:ext cx="3067478" cy="1333686"/>
          </a:xfrm>
          <a:prstGeom prst="rect">
            <a:avLst/>
          </a:prstGeom>
        </p:spPr>
      </p:pic>
      <p:sp>
        <p:nvSpPr>
          <p:cNvPr id="13" name="TextBox 12">
            <a:extLst>
              <a:ext uri="{FF2B5EF4-FFF2-40B4-BE49-F238E27FC236}">
                <a16:creationId xmlns:a16="http://schemas.microsoft.com/office/drawing/2014/main" id="{EF639AF6-B96E-4DB1-A688-AF9E4501523D}"/>
              </a:ext>
            </a:extLst>
          </p:cNvPr>
          <p:cNvSpPr txBox="1"/>
          <p:nvPr/>
        </p:nvSpPr>
        <p:spPr>
          <a:xfrm>
            <a:off x="1852467" y="2800515"/>
            <a:ext cx="2086266" cy="590931"/>
          </a:xfrm>
          <a:prstGeom prst="rect">
            <a:avLst/>
          </a:prstGeom>
          <a:noFill/>
        </p:spPr>
        <p:txBody>
          <a:bodyPr wrap="square">
            <a:spAutoFit/>
          </a:bodyPr>
          <a:lstStyle/>
          <a:p>
            <a:pPr algn="ctr" defTabSz="913334">
              <a:lnSpc>
                <a:spcPct val="90000"/>
              </a:lnSpc>
              <a:defRPr/>
            </a:pPr>
            <a:r>
              <a:rPr lang="en-US" sz="1800" kern="0">
                <a:solidFill>
                  <a:srgbClr val="7030A0"/>
                </a:solidFill>
              </a:rPr>
              <a:t>Upload and label your images</a:t>
            </a:r>
            <a:endParaRPr lang="en-US" sz="2000" kern="0">
              <a:solidFill>
                <a:srgbClr val="7030A0"/>
              </a:solidFill>
            </a:endParaRPr>
          </a:p>
        </p:txBody>
      </p:sp>
      <p:sp>
        <p:nvSpPr>
          <p:cNvPr id="15" name="TextBox 14">
            <a:extLst>
              <a:ext uri="{FF2B5EF4-FFF2-40B4-BE49-F238E27FC236}">
                <a16:creationId xmlns:a16="http://schemas.microsoft.com/office/drawing/2014/main" id="{5908DE21-F33F-4C31-8AD9-8035EED94214}"/>
              </a:ext>
            </a:extLst>
          </p:cNvPr>
          <p:cNvSpPr txBox="1"/>
          <p:nvPr/>
        </p:nvSpPr>
        <p:spPr>
          <a:xfrm>
            <a:off x="8575457" y="5531633"/>
            <a:ext cx="2420081" cy="341632"/>
          </a:xfrm>
          <a:prstGeom prst="rect">
            <a:avLst/>
          </a:prstGeom>
          <a:noFill/>
        </p:spPr>
        <p:txBody>
          <a:bodyPr wrap="square">
            <a:spAutoFit/>
          </a:bodyPr>
          <a:lstStyle/>
          <a:p>
            <a:pPr algn="ctr" defTabSz="913334">
              <a:lnSpc>
                <a:spcPct val="90000"/>
              </a:lnSpc>
              <a:defRPr/>
            </a:pPr>
            <a:r>
              <a:rPr lang="en-US" sz="1800" kern="0">
                <a:solidFill>
                  <a:srgbClr val="7030A0"/>
                </a:solidFill>
              </a:rPr>
              <a:t>Evaluate the results</a:t>
            </a:r>
            <a:endParaRPr lang="en-US" sz="2000" kern="0">
              <a:solidFill>
                <a:srgbClr val="7030A0"/>
              </a:solidFill>
            </a:endParaRPr>
          </a:p>
        </p:txBody>
      </p:sp>
      <p:sp>
        <p:nvSpPr>
          <p:cNvPr id="17" name="TextBox 16">
            <a:extLst>
              <a:ext uri="{FF2B5EF4-FFF2-40B4-BE49-F238E27FC236}">
                <a16:creationId xmlns:a16="http://schemas.microsoft.com/office/drawing/2014/main" id="{2A87A51F-4584-4E12-B1EC-76B53767C0DB}"/>
              </a:ext>
            </a:extLst>
          </p:cNvPr>
          <p:cNvSpPr txBox="1"/>
          <p:nvPr/>
        </p:nvSpPr>
        <p:spPr>
          <a:xfrm>
            <a:off x="4956863" y="4471706"/>
            <a:ext cx="2133856" cy="341632"/>
          </a:xfrm>
          <a:prstGeom prst="rect">
            <a:avLst/>
          </a:prstGeom>
          <a:noFill/>
        </p:spPr>
        <p:txBody>
          <a:bodyPr wrap="square">
            <a:spAutoFit/>
          </a:bodyPr>
          <a:lstStyle/>
          <a:p>
            <a:pPr algn="ctr" defTabSz="913334">
              <a:lnSpc>
                <a:spcPct val="90000"/>
              </a:lnSpc>
              <a:defRPr/>
            </a:pPr>
            <a:r>
              <a:rPr lang="en-US" sz="1800" kern="0">
                <a:solidFill>
                  <a:srgbClr val="7030A0"/>
                </a:solidFill>
              </a:rPr>
              <a:t>Train the model</a:t>
            </a:r>
            <a:endParaRPr lang="en-US" sz="2000" kern="0">
              <a:solidFill>
                <a:srgbClr val="7030A0"/>
              </a:solidFill>
            </a:endParaRPr>
          </a:p>
        </p:txBody>
      </p:sp>
    </p:spTree>
    <p:extLst>
      <p:ext uri="{BB962C8B-B14F-4D97-AF65-F5344CB8AC3E}">
        <p14:creationId xmlns:p14="http://schemas.microsoft.com/office/powerpoint/2010/main" val="14999213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7E35F-5566-439C-AAF1-A16E140EEC07}"/>
              </a:ext>
            </a:extLst>
          </p:cNvPr>
          <p:cNvSpPr>
            <a:spLocks noGrp="1"/>
          </p:cNvSpPr>
          <p:nvPr>
            <p:ph type="title"/>
          </p:nvPr>
        </p:nvSpPr>
        <p:spPr>
          <a:xfrm>
            <a:off x="269240" y="1186356"/>
            <a:ext cx="11235188" cy="2012859"/>
          </a:xfrm>
        </p:spPr>
        <p:txBody>
          <a:bodyPr/>
          <a:lstStyle/>
          <a:p>
            <a:r>
              <a:rPr lang="en-US" sz="6600"/>
              <a:t>Exercise -</a:t>
            </a:r>
            <a:br>
              <a:rPr lang="en-US" sz="6600"/>
            </a:br>
            <a:r>
              <a:rPr lang="en-US" sz="6600"/>
              <a:t>Creating a Custom Vision Model</a:t>
            </a:r>
          </a:p>
        </p:txBody>
      </p:sp>
      <p:sp>
        <p:nvSpPr>
          <p:cNvPr id="4" name="Text Placeholder 3">
            <a:extLst>
              <a:ext uri="{FF2B5EF4-FFF2-40B4-BE49-F238E27FC236}">
                <a16:creationId xmlns:a16="http://schemas.microsoft.com/office/drawing/2014/main" id="{EB0EAA6D-A7D2-4AC7-9853-B336018DF3A6}"/>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39177263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Probability and AI</a:t>
            </a:r>
          </a:p>
        </p:txBody>
      </p:sp>
      <p:sp>
        <p:nvSpPr>
          <p:cNvPr id="3" name="Text Placeholder 2"/>
          <p:cNvSpPr>
            <a:spLocks noGrp="1"/>
          </p:cNvSpPr>
          <p:nvPr>
            <p:ph type="body" sz="quarter" idx="10"/>
          </p:nvPr>
        </p:nvSpPr>
        <p:spPr/>
        <p:txBody>
          <a:bodyPr/>
          <a:lstStyle/>
          <a:p>
            <a:r>
              <a:rPr lang="en-US"/>
              <a:t>No model is perfect. The probability indicates how correct the model believes its answer is.</a:t>
            </a:r>
          </a:p>
        </p:txBody>
      </p:sp>
      <p:sp>
        <p:nvSpPr>
          <p:cNvPr id="11" name="TextBox 10"/>
          <p:cNvSpPr txBox="1"/>
          <p:nvPr/>
        </p:nvSpPr>
        <p:spPr>
          <a:xfrm>
            <a:off x="358570" y="4773637"/>
            <a:ext cx="3675342" cy="1523922"/>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All models represent a "closed universe“</a:t>
            </a:r>
          </a:p>
          <a:p>
            <a:pPr>
              <a:spcAft>
                <a:spcPts val="588"/>
              </a:spcAft>
            </a:pPr>
            <a:r>
              <a:rPr lang="en-US" sz="1568">
                <a:gradFill>
                  <a:gsLst>
                    <a:gs pos="2917">
                      <a:schemeClr val="tx1"/>
                    </a:gs>
                    <a:gs pos="30000">
                      <a:schemeClr val="tx1"/>
                    </a:gs>
                  </a:gsLst>
                  <a:lin ang="5400000" scaled="0"/>
                </a:gradFill>
              </a:rPr>
              <a:t>Your model will always try to match the image to what it knows.</a:t>
            </a:r>
          </a:p>
        </p:txBody>
      </p:sp>
      <p:sp>
        <p:nvSpPr>
          <p:cNvPr id="12" name="TextBox 11"/>
          <p:cNvSpPr txBox="1"/>
          <p:nvPr/>
        </p:nvSpPr>
        <p:spPr>
          <a:xfrm>
            <a:off x="4258018" y="4773637"/>
            <a:ext cx="3675342" cy="1523922"/>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There is always some level of uncertainty</a:t>
            </a:r>
            <a:endParaRPr lang="en-US" sz="1568" b="1">
              <a:solidFill>
                <a:schemeClr val="tx2"/>
              </a:solidFill>
            </a:endParaRPr>
          </a:p>
          <a:p>
            <a:pPr>
              <a:spcAft>
                <a:spcPts val="588"/>
              </a:spcAft>
            </a:pPr>
            <a:r>
              <a:rPr lang="en-US" sz="1568">
                <a:gradFill>
                  <a:gsLst>
                    <a:gs pos="2917">
                      <a:schemeClr val="tx1"/>
                    </a:gs>
                    <a:gs pos="30000">
                      <a:schemeClr val="tx1"/>
                    </a:gs>
                  </a:gsLst>
                  <a:lin ang="5400000" scaled="0"/>
                </a:gradFill>
              </a:rPr>
              <a:t>All models will make mistakes and not be 100%. A probability score above 80% is commonly acceptable.</a:t>
            </a:r>
          </a:p>
        </p:txBody>
      </p:sp>
      <p:sp>
        <p:nvSpPr>
          <p:cNvPr id="13" name="TextBox 12"/>
          <p:cNvSpPr txBox="1"/>
          <p:nvPr/>
        </p:nvSpPr>
        <p:spPr>
          <a:xfrm>
            <a:off x="8157466" y="4773637"/>
            <a:ext cx="3675342" cy="1523922"/>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Improving accuracy</a:t>
            </a:r>
          </a:p>
          <a:p>
            <a:pPr>
              <a:spcAft>
                <a:spcPts val="588"/>
              </a:spcAft>
            </a:pPr>
            <a:r>
              <a:rPr lang="en-US" sz="1568">
                <a:gradFill>
                  <a:gsLst>
                    <a:gs pos="2917">
                      <a:schemeClr val="tx1"/>
                    </a:gs>
                    <a:gs pos="30000">
                      <a:schemeClr val="tx1"/>
                    </a:gs>
                  </a:gsLst>
                  <a:lin ang="5400000" scaled="0"/>
                </a:gradFill>
              </a:rPr>
              <a:t>The best way to improve the model is to increase the number and diversity of images used to train. This includes different angles, settings, and lighting.</a:t>
            </a:r>
          </a:p>
        </p:txBody>
      </p:sp>
      <p:pic>
        <p:nvPicPr>
          <p:cNvPr id="10" name="Picture 9">
            <a:extLst>
              <a:ext uri="{FF2B5EF4-FFF2-40B4-BE49-F238E27FC236}">
                <a16:creationId xmlns:a16="http://schemas.microsoft.com/office/drawing/2014/main" id="{025EDF60-0D2A-4D8D-8079-24C06612D856}"/>
              </a:ext>
            </a:extLst>
          </p:cNvPr>
          <p:cNvPicPr>
            <a:picLocks noChangeAspect="1"/>
          </p:cNvPicPr>
          <p:nvPr/>
        </p:nvPicPr>
        <p:blipFill>
          <a:blip r:embed="rId3"/>
          <a:stretch>
            <a:fillRect/>
          </a:stretch>
        </p:blipFill>
        <p:spPr>
          <a:xfrm>
            <a:off x="806341" y="2308897"/>
            <a:ext cx="2240206" cy="2240206"/>
          </a:xfrm>
          <a:prstGeom prst="rect">
            <a:avLst/>
          </a:prstGeom>
        </p:spPr>
      </p:pic>
      <p:pic>
        <p:nvPicPr>
          <p:cNvPr id="14" name="Picture 13">
            <a:extLst>
              <a:ext uri="{FF2B5EF4-FFF2-40B4-BE49-F238E27FC236}">
                <a16:creationId xmlns:a16="http://schemas.microsoft.com/office/drawing/2014/main" id="{EFB4B4A6-106E-4782-82CC-645A5277C446}"/>
              </a:ext>
            </a:extLst>
          </p:cNvPr>
          <p:cNvPicPr>
            <a:picLocks noChangeAspect="1"/>
          </p:cNvPicPr>
          <p:nvPr/>
        </p:nvPicPr>
        <p:blipFill>
          <a:blip r:embed="rId4"/>
          <a:stretch>
            <a:fillRect/>
          </a:stretch>
        </p:blipFill>
        <p:spPr>
          <a:xfrm>
            <a:off x="4818686" y="2308898"/>
            <a:ext cx="2240205" cy="2240205"/>
          </a:xfrm>
          <a:prstGeom prst="rect">
            <a:avLst/>
          </a:prstGeom>
        </p:spPr>
      </p:pic>
      <p:pic>
        <p:nvPicPr>
          <p:cNvPr id="16" name="Picture 15">
            <a:extLst>
              <a:ext uri="{FF2B5EF4-FFF2-40B4-BE49-F238E27FC236}">
                <a16:creationId xmlns:a16="http://schemas.microsoft.com/office/drawing/2014/main" id="{7EDA925E-AE28-471A-96FE-C3D49C710549}"/>
              </a:ext>
            </a:extLst>
          </p:cNvPr>
          <p:cNvPicPr>
            <a:picLocks noChangeAspect="1"/>
          </p:cNvPicPr>
          <p:nvPr/>
        </p:nvPicPr>
        <p:blipFill>
          <a:blip r:embed="rId5"/>
          <a:stretch>
            <a:fillRect/>
          </a:stretch>
        </p:blipFill>
        <p:spPr>
          <a:xfrm>
            <a:off x="8792923" y="2226786"/>
            <a:ext cx="2404428" cy="2404428"/>
          </a:xfrm>
          <a:prstGeom prst="rect">
            <a:avLst/>
          </a:prstGeom>
        </p:spPr>
      </p:pic>
    </p:spTree>
    <p:extLst>
      <p:ext uri="{BB962C8B-B14F-4D97-AF65-F5344CB8AC3E}">
        <p14:creationId xmlns:p14="http://schemas.microsoft.com/office/powerpoint/2010/main" val="115264572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Performing a prediction</a:t>
            </a:r>
          </a:p>
        </p:txBody>
      </p:sp>
      <p:sp>
        <p:nvSpPr>
          <p:cNvPr id="3" name="Text Placeholder 2"/>
          <p:cNvSpPr>
            <a:spLocks noGrp="1"/>
          </p:cNvSpPr>
          <p:nvPr>
            <p:ph type="body" sz="quarter" idx="10"/>
          </p:nvPr>
        </p:nvSpPr>
        <p:spPr/>
        <p:txBody>
          <a:bodyPr/>
          <a:lstStyle/>
          <a:p>
            <a:r>
              <a:rPr lang="en-US"/>
              <a:t>After the model is trained, you can make predictions to determine which classification matches the image</a:t>
            </a:r>
          </a:p>
        </p:txBody>
      </p:sp>
      <p:sp>
        <p:nvSpPr>
          <p:cNvPr id="7" name="TextBox 6"/>
          <p:cNvSpPr txBox="1"/>
          <p:nvPr/>
        </p:nvSpPr>
        <p:spPr>
          <a:xfrm>
            <a:off x="1613565" y="2420834"/>
            <a:ext cx="4213197" cy="986067"/>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Install the required packages</a:t>
            </a:r>
          </a:p>
          <a:p>
            <a:pPr>
              <a:spcAft>
                <a:spcPts val="588"/>
              </a:spcAft>
            </a:pPr>
            <a:r>
              <a:rPr lang="en-US" sz="1568">
                <a:gradFill>
                  <a:gsLst>
                    <a:gs pos="2917">
                      <a:schemeClr val="tx1"/>
                    </a:gs>
                    <a:gs pos="30000">
                      <a:schemeClr val="tx1"/>
                    </a:gs>
                  </a:gsLst>
                  <a:lin ang="5400000" scaled="0"/>
                </a:gradFill>
              </a:rPr>
              <a:t>Azure Custom Vision has an SDK available in Python for making predictions.</a:t>
            </a:r>
          </a:p>
        </p:txBody>
      </p:sp>
      <p:sp>
        <p:nvSpPr>
          <p:cNvPr id="8" name="TextBox 7"/>
          <p:cNvSpPr txBox="1"/>
          <p:nvPr/>
        </p:nvSpPr>
        <p:spPr>
          <a:xfrm>
            <a:off x="1613565" y="3765471"/>
            <a:ext cx="4213197" cy="986067"/>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Load the appropriate key values</a:t>
            </a:r>
          </a:p>
          <a:p>
            <a:pPr>
              <a:spcAft>
                <a:spcPts val="588"/>
              </a:spcAft>
            </a:pPr>
            <a:r>
              <a:rPr lang="en-US" sz="1568">
                <a:gradFill>
                  <a:gsLst>
                    <a:gs pos="2917">
                      <a:schemeClr val="tx1"/>
                    </a:gs>
                    <a:gs pos="30000">
                      <a:schemeClr val="tx1"/>
                    </a:gs>
                  </a:gsLst>
                  <a:lin ang="5400000" scaled="0"/>
                </a:gradFill>
              </a:rPr>
              <a:t>To call your model you need its ID, name, and the key (password).</a:t>
            </a:r>
          </a:p>
        </p:txBody>
      </p:sp>
      <p:sp>
        <p:nvSpPr>
          <p:cNvPr id="9" name="TextBox 8"/>
          <p:cNvSpPr txBox="1"/>
          <p:nvPr/>
        </p:nvSpPr>
        <p:spPr>
          <a:xfrm>
            <a:off x="1613565" y="5110108"/>
            <a:ext cx="4482435" cy="986067"/>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Perform the prediction</a:t>
            </a:r>
            <a:r>
              <a:rPr lang="en-US" sz="1568" b="1">
                <a:solidFill>
                  <a:schemeClr val="tx2"/>
                </a:solidFill>
              </a:rPr>
              <a:t> </a:t>
            </a:r>
          </a:p>
          <a:p>
            <a:pPr>
              <a:spcAft>
                <a:spcPts val="588"/>
              </a:spcAft>
            </a:pPr>
            <a:r>
              <a:rPr lang="en-US" sz="1568">
                <a:gradFill>
                  <a:gsLst>
                    <a:gs pos="2917">
                      <a:schemeClr val="tx1"/>
                    </a:gs>
                    <a:gs pos="30000">
                      <a:schemeClr val="tx1"/>
                    </a:gs>
                  </a:gsLst>
                  <a:lin ang="5400000" scaled="0"/>
                </a:gradFill>
              </a:rPr>
              <a:t>Use the SDK to upload the image to the model and perform the prediction.</a:t>
            </a:r>
          </a:p>
        </p:txBody>
      </p:sp>
      <p:pic>
        <p:nvPicPr>
          <p:cNvPr id="14" name="Picture 13"/>
          <p:cNvPicPr>
            <a:picLocks noChangeAspect="1"/>
          </p:cNvPicPr>
          <p:nvPr/>
        </p:nvPicPr>
        <p:blipFill>
          <a:blip r:embed="rId3"/>
          <a:stretch>
            <a:fillRect/>
          </a:stretch>
        </p:blipFill>
        <p:spPr>
          <a:xfrm>
            <a:off x="7216531" y="2372433"/>
            <a:ext cx="3654874" cy="3772143"/>
          </a:xfrm>
          <a:prstGeom prst="rect">
            <a:avLst/>
          </a:prstGeom>
        </p:spPr>
      </p:pic>
      <p:pic>
        <p:nvPicPr>
          <p:cNvPr id="6" name="Picture 5">
            <a:extLst>
              <a:ext uri="{FF2B5EF4-FFF2-40B4-BE49-F238E27FC236}">
                <a16:creationId xmlns:a16="http://schemas.microsoft.com/office/drawing/2014/main" id="{690C530B-F9B4-40B5-AE19-04F4D5AB5465}"/>
              </a:ext>
            </a:extLst>
          </p:cNvPr>
          <p:cNvPicPr>
            <a:picLocks noChangeAspect="1"/>
          </p:cNvPicPr>
          <p:nvPr/>
        </p:nvPicPr>
        <p:blipFill>
          <a:blip r:embed="rId4"/>
          <a:stretch>
            <a:fillRect/>
          </a:stretch>
        </p:blipFill>
        <p:spPr>
          <a:xfrm>
            <a:off x="430238" y="2456667"/>
            <a:ext cx="914400" cy="914400"/>
          </a:xfrm>
          <a:prstGeom prst="rect">
            <a:avLst/>
          </a:prstGeom>
        </p:spPr>
      </p:pic>
      <p:pic>
        <p:nvPicPr>
          <p:cNvPr id="10" name="Picture 9">
            <a:extLst>
              <a:ext uri="{FF2B5EF4-FFF2-40B4-BE49-F238E27FC236}">
                <a16:creationId xmlns:a16="http://schemas.microsoft.com/office/drawing/2014/main" id="{5BFE01E2-7D6A-4057-ABDD-23EF65558BC5}"/>
              </a:ext>
            </a:extLst>
          </p:cNvPr>
          <p:cNvPicPr>
            <a:picLocks noChangeAspect="1"/>
          </p:cNvPicPr>
          <p:nvPr/>
        </p:nvPicPr>
        <p:blipFill>
          <a:blip r:embed="rId5"/>
          <a:stretch>
            <a:fillRect/>
          </a:stretch>
        </p:blipFill>
        <p:spPr>
          <a:xfrm>
            <a:off x="430238" y="5145941"/>
            <a:ext cx="914400" cy="914400"/>
          </a:xfrm>
          <a:prstGeom prst="rect">
            <a:avLst/>
          </a:prstGeom>
        </p:spPr>
      </p:pic>
      <p:pic>
        <p:nvPicPr>
          <p:cNvPr id="16" name="Picture 15">
            <a:extLst>
              <a:ext uri="{FF2B5EF4-FFF2-40B4-BE49-F238E27FC236}">
                <a16:creationId xmlns:a16="http://schemas.microsoft.com/office/drawing/2014/main" id="{7F1EB525-90AB-4F3A-ADE5-23A61705B1BD}"/>
              </a:ext>
            </a:extLst>
          </p:cNvPr>
          <p:cNvPicPr>
            <a:picLocks noChangeAspect="1"/>
          </p:cNvPicPr>
          <p:nvPr/>
        </p:nvPicPr>
        <p:blipFill>
          <a:blip r:embed="rId6"/>
          <a:stretch>
            <a:fillRect/>
          </a:stretch>
        </p:blipFill>
        <p:spPr>
          <a:xfrm>
            <a:off x="461481" y="3725652"/>
            <a:ext cx="914400" cy="914400"/>
          </a:xfrm>
          <a:prstGeom prst="rect">
            <a:avLst/>
          </a:prstGeom>
        </p:spPr>
      </p:pic>
    </p:spTree>
    <p:extLst>
      <p:ext uri="{BB962C8B-B14F-4D97-AF65-F5344CB8AC3E}">
        <p14:creationId xmlns:p14="http://schemas.microsoft.com/office/powerpoint/2010/main" val="40147349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7E35F-5566-439C-AAF1-A16E140EEC07}"/>
              </a:ext>
            </a:extLst>
          </p:cNvPr>
          <p:cNvSpPr>
            <a:spLocks noGrp="1"/>
          </p:cNvSpPr>
          <p:nvPr>
            <p:ph type="title"/>
          </p:nvPr>
        </p:nvSpPr>
        <p:spPr>
          <a:xfrm>
            <a:off x="269240" y="1186356"/>
            <a:ext cx="11235188" cy="2012859"/>
          </a:xfrm>
        </p:spPr>
        <p:txBody>
          <a:bodyPr/>
          <a:lstStyle/>
          <a:p>
            <a:r>
              <a:rPr lang="en-US" sz="6600"/>
              <a:t>Exercise -</a:t>
            </a:r>
            <a:br>
              <a:rPr lang="en-US" sz="6600"/>
            </a:br>
            <a:r>
              <a:rPr lang="en-US" sz="6600"/>
              <a:t>Using a Custom Vision Model</a:t>
            </a:r>
          </a:p>
        </p:txBody>
      </p:sp>
      <p:sp>
        <p:nvSpPr>
          <p:cNvPr id="4" name="Text Placeholder 3">
            <a:extLst>
              <a:ext uri="{FF2B5EF4-FFF2-40B4-BE49-F238E27FC236}">
                <a16:creationId xmlns:a16="http://schemas.microsoft.com/office/drawing/2014/main" id="{EB0EAA6D-A7D2-4AC7-9853-B336018DF3A6}"/>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20876961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08B32623-9690-4F4A-B029-47697A5274F3}"/>
              </a:ext>
            </a:extLst>
          </p:cNvPr>
          <p:cNvSpPr>
            <a:spLocks noGrp="1"/>
          </p:cNvSpPr>
          <p:nvPr>
            <p:ph type="title"/>
          </p:nvPr>
        </p:nvSpPr>
        <p:spPr/>
        <p:txBody>
          <a:bodyPr/>
          <a:lstStyle/>
          <a:p>
            <a:r>
              <a:rPr lang="en-US"/>
              <a:t>What's next?</a:t>
            </a:r>
          </a:p>
        </p:txBody>
      </p:sp>
      <p:sp>
        <p:nvSpPr>
          <p:cNvPr id="15" name="Text Placeholder 14">
            <a:extLst>
              <a:ext uri="{FF2B5EF4-FFF2-40B4-BE49-F238E27FC236}">
                <a16:creationId xmlns:a16="http://schemas.microsoft.com/office/drawing/2014/main" id="{5AD859D9-7AFA-4270-8BF6-D6A7C4610F31}"/>
              </a:ext>
            </a:extLst>
          </p:cNvPr>
          <p:cNvSpPr>
            <a:spLocks noGrp="1"/>
          </p:cNvSpPr>
          <p:nvPr>
            <p:ph type="body" sz="quarter" idx="10"/>
          </p:nvPr>
        </p:nvSpPr>
        <p:spPr>
          <a:xfrm>
            <a:off x="269240" y="1189177"/>
            <a:ext cx="11655078" cy="1868268"/>
          </a:xfrm>
        </p:spPr>
        <p:txBody>
          <a:bodyPr/>
          <a:lstStyle/>
          <a:p>
            <a:r>
              <a:rPr lang="en-US" dirty="0"/>
              <a:t>Learn about </a:t>
            </a:r>
            <a:r>
              <a:rPr lang="en-US" dirty="0">
                <a:hlinkClick r:id="rId2"/>
              </a:rPr>
              <a:t>object detection</a:t>
            </a:r>
            <a:endParaRPr lang="en-US" dirty="0"/>
          </a:p>
          <a:p>
            <a:r>
              <a:rPr lang="en-US" dirty="0"/>
              <a:t>Creating custom models with </a:t>
            </a:r>
            <a:r>
              <a:rPr lang="en-US" dirty="0">
                <a:hlinkClick r:id="rId3"/>
              </a:rPr>
              <a:t>TensorFlow</a:t>
            </a:r>
            <a:endParaRPr lang="en-US" dirty="0"/>
          </a:p>
          <a:p>
            <a:endParaRPr lang="en-US" dirty="0"/>
          </a:p>
        </p:txBody>
      </p:sp>
    </p:spTree>
    <p:extLst>
      <p:ext uri="{BB962C8B-B14F-4D97-AF65-F5344CB8AC3E}">
        <p14:creationId xmlns:p14="http://schemas.microsoft.com/office/powerpoint/2010/main" val="377223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59760" y="919395"/>
            <a:ext cx="11472484" cy="4074449"/>
          </a:xfrm>
          <a:prstGeom prst="rect">
            <a:avLst/>
          </a:prstGeom>
        </p:spPr>
        <p:txBody>
          <a:bodyPr wrap="square">
            <a:spAutoFit/>
          </a:bodyPr>
          <a:lstStyle/>
          <a:p>
            <a:pPr algn="ctr"/>
            <a:r>
              <a:rPr lang="en-US" sz="6469" i="1">
                <a:solidFill>
                  <a:schemeClr val="accent5"/>
                </a:solidFill>
                <a:latin typeface="+mj-lt"/>
              </a:rPr>
              <a:t>“Artificial Intelligence is computers doing things that we would normally think of as intelligent in humans.”</a:t>
            </a:r>
          </a:p>
        </p:txBody>
      </p:sp>
      <p:sp>
        <p:nvSpPr>
          <p:cNvPr id="9" name="Text Placeholder 2"/>
          <p:cNvSpPr txBox="1">
            <a:spLocks/>
          </p:cNvSpPr>
          <p:nvPr/>
        </p:nvSpPr>
        <p:spPr>
          <a:xfrm>
            <a:off x="3496765" y="5221576"/>
            <a:ext cx="6334682" cy="679408"/>
          </a:xfrm>
          <a:prstGeom prst="rect">
            <a:avLst/>
          </a:prstGeom>
        </p:spPr>
        <p:txBody>
          <a:bodyPr vert="horz" wrap="square" lIns="143407" tIns="89630" rIns="143407" bIns="8963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528"/>
              <a:t>Rick </a:t>
            </a:r>
            <a:r>
              <a:rPr lang="en-US" sz="3528" err="1"/>
              <a:t>Barazza</a:t>
            </a:r>
            <a:r>
              <a:rPr lang="en-US" sz="3528"/>
              <a:t>, Microsoft</a:t>
            </a:r>
          </a:p>
        </p:txBody>
      </p:sp>
    </p:spTree>
    <p:extLst>
      <p:ext uri="{BB962C8B-B14F-4D97-AF65-F5344CB8AC3E}">
        <p14:creationId xmlns:p14="http://schemas.microsoft.com/office/powerpoint/2010/main" val="1955602406"/>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9213" y="276470"/>
            <a:ext cx="4620880" cy="6248556"/>
          </a:xfrm>
          <a:prstGeom prst="rect">
            <a:avLst/>
          </a:prstGeom>
        </p:spPr>
      </p:pic>
      <p:sp>
        <p:nvSpPr>
          <p:cNvPr id="6" name="TextBox 5"/>
          <p:cNvSpPr txBox="1"/>
          <p:nvPr/>
        </p:nvSpPr>
        <p:spPr>
          <a:xfrm>
            <a:off x="897531" y="3266071"/>
            <a:ext cx="2037399" cy="1347678"/>
          </a:xfrm>
          <a:prstGeom prst="rect">
            <a:avLst/>
          </a:prstGeom>
          <a:noFill/>
        </p:spPr>
        <p:txBody>
          <a:bodyPr wrap="square" rtlCol="0">
            <a:spAutoFit/>
          </a:bodyPr>
          <a:lstStyle/>
          <a:p>
            <a:r>
              <a:rPr lang="en-US" sz="4000">
                <a:latin typeface="+mj-lt"/>
              </a:rPr>
              <a:t>Sensory</a:t>
            </a:r>
          </a:p>
          <a:p>
            <a:r>
              <a:rPr lang="en-US" sz="4000">
                <a:latin typeface="+mj-lt"/>
              </a:rPr>
              <a:t>Input</a:t>
            </a:r>
          </a:p>
        </p:txBody>
      </p:sp>
      <p:cxnSp>
        <p:nvCxnSpPr>
          <p:cNvPr id="7" name="Straight Arrow Connector 6"/>
          <p:cNvCxnSpPr/>
          <p:nvPr/>
        </p:nvCxnSpPr>
        <p:spPr>
          <a:xfrm>
            <a:off x="2986687" y="4002605"/>
            <a:ext cx="557069"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8" name="Cloud 7"/>
          <p:cNvSpPr/>
          <p:nvPr/>
        </p:nvSpPr>
        <p:spPr>
          <a:xfrm>
            <a:off x="5107048" y="1485165"/>
            <a:ext cx="1965210" cy="1678159"/>
          </a:xfrm>
          <a:prstGeom prst="cloud">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bg1"/>
                </a:solidFill>
                <a:latin typeface="+mj-lt"/>
              </a:rPr>
              <a:t>Model</a:t>
            </a:r>
            <a:endParaRPr lang="en-US" sz="4000">
              <a:solidFill>
                <a:schemeClr val="bg1"/>
              </a:solidFill>
              <a:latin typeface="+mj-lt"/>
            </a:endParaRPr>
          </a:p>
        </p:txBody>
      </p:sp>
      <p:grpSp>
        <p:nvGrpSpPr>
          <p:cNvPr id="10" name="Group 9"/>
          <p:cNvGrpSpPr/>
          <p:nvPr/>
        </p:nvGrpSpPr>
        <p:grpSpPr>
          <a:xfrm>
            <a:off x="8543700" y="3528482"/>
            <a:ext cx="3457928" cy="719993"/>
            <a:chOff x="8544393" y="3528509"/>
            <a:chExt cx="3458910" cy="720197"/>
          </a:xfrm>
        </p:grpSpPr>
        <p:sp>
          <p:nvSpPr>
            <p:cNvPr id="11" name="TextBox 10"/>
            <p:cNvSpPr txBox="1"/>
            <p:nvPr/>
          </p:nvSpPr>
          <p:spPr>
            <a:xfrm>
              <a:off x="9245268" y="3528509"/>
              <a:ext cx="2758035" cy="720197"/>
            </a:xfrm>
            <a:prstGeom prst="rect">
              <a:avLst/>
            </a:prstGeom>
            <a:noFill/>
          </p:spPr>
          <p:txBody>
            <a:bodyPr wrap="square" rtlCol="0">
              <a:spAutoFit/>
            </a:bodyPr>
            <a:lstStyle/>
            <a:p>
              <a:r>
                <a:rPr lang="en-US" sz="4000">
                  <a:latin typeface="+mj-lt"/>
                </a:rPr>
                <a:t>Behavior</a:t>
              </a:r>
            </a:p>
          </p:txBody>
        </p:sp>
        <p:cxnSp>
          <p:nvCxnSpPr>
            <p:cNvPr id="12" name="Straight Arrow Connector 11"/>
            <p:cNvCxnSpPr/>
            <p:nvPr/>
          </p:nvCxnSpPr>
          <p:spPr>
            <a:xfrm>
              <a:off x="8544393" y="3882452"/>
              <a:ext cx="557227"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77424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0021" y="338441"/>
            <a:ext cx="4610071" cy="6380081"/>
          </a:xfrm>
          <a:prstGeom prst="rect">
            <a:avLst/>
          </a:prstGeom>
        </p:spPr>
      </p:pic>
      <p:sp>
        <p:nvSpPr>
          <p:cNvPr id="7" name="Cloud 6"/>
          <p:cNvSpPr/>
          <p:nvPr/>
        </p:nvSpPr>
        <p:spPr>
          <a:xfrm>
            <a:off x="5107047" y="1666645"/>
            <a:ext cx="1965210" cy="1678159"/>
          </a:xfrm>
          <a:prstGeom prst="cloud">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bg1"/>
                </a:solidFill>
                <a:latin typeface="+mj-lt"/>
              </a:rPr>
              <a:t>Model</a:t>
            </a:r>
            <a:endParaRPr lang="en-US" sz="4000">
              <a:solidFill>
                <a:schemeClr val="bg1"/>
              </a:solidFill>
              <a:latin typeface="+mj-lt"/>
            </a:endParaRPr>
          </a:p>
        </p:txBody>
      </p:sp>
      <p:grpSp>
        <p:nvGrpSpPr>
          <p:cNvPr id="8" name="Group 7"/>
          <p:cNvGrpSpPr/>
          <p:nvPr/>
        </p:nvGrpSpPr>
        <p:grpSpPr>
          <a:xfrm>
            <a:off x="8543700" y="3693935"/>
            <a:ext cx="3457928" cy="719993"/>
            <a:chOff x="8544393" y="3528509"/>
            <a:chExt cx="3458910" cy="720197"/>
          </a:xfrm>
        </p:grpSpPr>
        <p:sp>
          <p:nvSpPr>
            <p:cNvPr id="9" name="TextBox 8"/>
            <p:cNvSpPr txBox="1"/>
            <p:nvPr/>
          </p:nvSpPr>
          <p:spPr>
            <a:xfrm>
              <a:off x="9245268" y="3528509"/>
              <a:ext cx="2758035" cy="720197"/>
            </a:xfrm>
            <a:prstGeom prst="rect">
              <a:avLst/>
            </a:prstGeom>
            <a:noFill/>
          </p:spPr>
          <p:txBody>
            <a:bodyPr wrap="square" rtlCol="0">
              <a:spAutoFit/>
            </a:bodyPr>
            <a:lstStyle/>
            <a:p>
              <a:r>
                <a:rPr lang="en-US" sz="4000">
                  <a:latin typeface="+mj-lt"/>
                </a:rPr>
                <a:t>Answers</a:t>
              </a:r>
            </a:p>
          </p:txBody>
        </p:sp>
        <p:cxnSp>
          <p:nvCxnSpPr>
            <p:cNvPr id="10" name="Straight Arrow Connector 9"/>
            <p:cNvCxnSpPr/>
            <p:nvPr/>
          </p:nvCxnSpPr>
          <p:spPr>
            <a:xfrm>
              <a:off x="8544393" y="3882452"/>
              <a:ext cx="557227"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1716312" y="3693935"/>
            <a:ext cx="2757253" cy="719993"/>
            <a:chOff x="1715069" y="3579892"/>
            <a:chExt cx="2758035" cy="720197"/>
          </a:xfrm>
        </p:grpSpPr>
        <p:sp>
          <p:nvSpPr>
            <p:cNvPr id="6" name="TextBox 5"/>
            <p:cNvSpPr txBox="1"/>
            <p:nvPr/>
          </p:nvSpPr>
          <p:spPr>
            <a:xfrm>
              <a:off x="1715069" y="3579892"/>
              <a:ext cx="2758035" cy="720197"/>
            </a:xfrm>
            <a:prstGeom prst="rect">
              <a:avLst/>
            </a:prstGeom>
            <a:noFill/>
          </p:spPr>
          <p:txBody>
            <a:bodyPr wrap="square" rtlCol="0">
              <a:spAutoFit/>
            </a:bodyPr>
            <a:lstStyle/>
            <a:p>
              <a:r>
                <a:rPr lang="en-US" sz="4000">
                  <a:latin typeface="+mj-lt"/>
                </a:rPr>
                <a:t>Data</a:t>
              </a:r>
            </a:p>
          </p:txBody>
        </p:sp>
        <p:cxnSp>
          <p:nvCxnSpPr>
            <p:cNvPr id="15" name="Straight Arrow Connector 14"/>
            <p:cNvCxnSpPr/>
            <p:nvPr/>
          </p:nvCxnSpPr>
          <p:spPr>
            <a:xfrm>
              <a:off x="2985803" y="4002768"/>
              <a:ext cx="557227"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86376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dissolv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loud 1"/>
          <p:cNvSpPr/>
          <p:nvPr/>
        </p:nvSpPr>
        <p:spPr>
          <a:xfrm>
            <a:off x="6089198" y="2421558"/>
            <a:ext cx="2464790" cy="1895772"/>
          </a:xfrm>
          <a:prstGeom prst="cloud">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latin typeface="+mj-lt"/>
            </a:endParaRPr>
          </a:p>
        </p:txBody>
      </p:sp>
      <p:sp>
        <p:nvSpPr>
          <p:cNvPr id="6" name="Striped Right Arrow 5"/>
          <p:cNvSpPr/>
          <p:nvPr/>
        </p:nvSpPr>
        <p:spPr>
          <a:xfrm>
            <a:off x="3617332" y="2902591"/>
            <a:ext cx="2028642" cy="852697"/>
          </a:xfrm>
          <a:prstGeom prst="stripedRightArrow">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mj-lt"/>
              </a:rPr>
              <a:t>Algorithms</a:t>
            </a:r>
          </a:p>
        </p:txBody>
      </p:sp>
      <p:sp>
        <p:nvSpPr>
          <p:cNvPr id="12" name="Down Arrow 11"/>
          <p:cNvSpPr/>
          <p:nvPr/>
        </p:nvSpPr>
        <p:spPr>
          <a:xfrm>
            <a:off x="7177551" y="2053838"/>
            <a:ext cx="96979" cy="29122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5" name="Diamond 14"/>
          <p:cNvSpPr/>
          <p:nvPr/>
        </p:nvSpPr>
        <p:spPr>
          <a:xfrm>
            <a:off x="6185629" y="2548878"/>
            <a:ext cx="2224706" cy="1538238"/>
          </a:xfrm>
          <a:prstGeom prst="diamond">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36">
              <a:latin typeface="+mj-lt"/>
            </a:endParaRPr>
          </a:p>
        </p:txBody>
      </p:sp>
      <p:sp>
        <p:nvSpPr>
          <p:cNvPr id="8" name="Rectangle 7"/>
          <p:cNvSpPr/>
          <p:nvPr/>
        </p:nvSpPr>
        <p:spPr>
          <a:xfrm>
            <a:off x="6390168" y="3034116"/>
            <a:ext cx="1808508" cy="574901"/>
          </a:xfrm>
          <a:prstGeom prst="rect">
            <a:avLst/>
          </a:prstGeom>
        </p:spPr>
        <p:txBody>
          <a:bodyPr wrap="none">
            <a:spAutoFit/>
          </a:bodyPr>
          <a:lstStyle/>
          <a:p>
            <a:pPr algn="ctr"/>
            <a:r>
              <a:rPr lang="en-US" sz="3136">
                <a:solidFill>
                  <a:schemeClr val="bg1"/>
                </a:solidFill>
                <a:latin typeface="+mj-lt"/>
              </a:rPr>
              <a:t>Diseased?</a:t>
            </a:r>
          </a:p>
        </p:txBody>
      </p:sp>
      <p:grpSp>
        <p:nvGrpSpPr>
          <p:cNvPr id="312" name="Group 311"/>
          <p:cNvGrpSpPr/>
          <p:nvPr/>
        </p:nvGrpSpPr>
        <p:grpSpPr>
          <a:xfrm>
            <a:off x="4670076" y="6246625"/>
            <a:ext cx="5377727" cy="319384"/>
            <a:chOff x="4763514" y="6371793"/>
            <a:chExt cx="5486340" cy="325834"/>
          </a:xfrm>
        </p:grpSpPr>
        <p:sp>
          <p:nvSpPr>
            <p:cNvPr id="14" name="Rectangle 13"/>
            <p:cNvSpPr/>
            <p:nvPr/>
          </p:nvSpPr>
          <p:spPr>
            <a:xfrm rot="5400000">
              <a:off x="7345670" y="3793443"/>
              <a:ext cx="322028" cy="548634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10" name="Straight Connector 9"/>
            <p:cNvCxnSpPr/>
            <p:nvPr/>
          </p:nvCxnSpPr>
          <p:spPr>
            <a:xfrm>
              <a:off x="522070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67790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613509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59229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704948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750668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796387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842107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8878269" y="6375597"/>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9335464" y="6375597"/>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792659" y="6375597"/>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499211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506831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514451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491591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483971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544930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552550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560170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537310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529690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590650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598270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605890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583030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575410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636369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643989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651609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628749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621129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6807528"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6883727"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695992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6731329"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665513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7264723"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7340922"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741712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7188524"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711232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7721918"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7798117"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787431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7645719"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756952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8179113"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8255312"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833151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8102914"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802671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a:off x="864967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872587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880207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857347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849727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910686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918306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a:off x="925926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a:off x="903066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895446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956406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964026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a:xfrm>
              <a:off x="971646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a:off x="948786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941166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a:off x="1002125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a:off x="1009745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a:off x="1017365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a:off x="994505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a:off x="986885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p:nvGrpSpPr>
        <p:grpSpPr>
          <a:xfrm>
            <a:off x="1540806" y="2373341"/>
            <a:ext cx="1529331" cy="1807711"/>
            <a:chOff x="1280529" y="2094773"/>
            <a:chExt cx="1560219" cy="1844220"/>
          </a:xfrm>
          <a:solidFill>
            <a:srgbClr val="FF8C00"/>
          </a:solidFill>
        </p:grpSpPr>
        <p:sp>
          <p:nvSpPr>
            <p:cNvPr id="152" name="Oval 151"/>
            <p:cNvSpPr/>
            <p:nvPr/>
          </p:nvSpPr>
          <p:spPr bwMode="auto">
            <a:xfrm>
              <a:off x="1654226" y="221293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3" name="Oval 152"/>
            <p:cNvSpPr/>
            <p:nvPr/>
          </p:nvSpPr>
          <p:spPr bwMode="auto">
            <a:xfrm>
              <a:off x="1608509" y="255649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4" name="Oval 153"/>
            <p:cNvSpPr/>
            <p:nvPr/>
          </p:nvSpPr>
          <p:spPr bwMode="auto">
            <a:xfrm>
              <a:off x="2248584" y="228218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5" name="Oval 154"/>
            <p:cNvSpPr/>
            <p:nvPr/>
          </p:nvSpPr>
          <p:spPr bwMode="auto">
            <a:xfrm>
              <a:off x="1920604" y="248724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6" name="Oval 155"/>
            <p:cNvSpPr/>
            <p:nvPr/>
          </p:nvSpPr>
          <p:spPr bwMode="auto">
            <a:xfrm>
              <a:off x="2248584" y="2665095"/>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7" name="Oval 156"/>
            <p:cNvSpPr/>
            <p:nvPr/>
          </p:nvSpPr>
          <p:spPr bwMode="auto">
            <a:xfrm>
              <a:off x="1876964" y="28987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8" name="Oval 157"/>
            <p:cNvSpPr/>
            <p:nvPr/>
          </p:nvSpPr>
          <p:spPr bwMode="auto">
            <a:xfrm>
              <a:off x="1465488" y="291646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9" name="Oval 158"/>
            <p:cNvSpPr/>
            <p:nvPr/>
          </p:nvSpPr>
          <p:spPr bwMode="auto">
            <a:xfrm>
              <a:off x="2199450" y="301688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0" name="Oval 159"/>
            <p:cNvSpPr/>
            <p:nvPr/>
          </p:nvSpPr>
          <p:spPr bwMode="auto">
            <a:xfrm>
              <a:off x="1695310" y="318516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1" name="Oval 160"/>
            <p:cNvSpPr/>
            <p:nvPr/>
          </p:nvSpPr>
          <p:spPr bwMode="auto">
            <a:xfrm>
              <a:off x="2003643" y="33223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2" name="Oval 161"/>
            <p:cNvSpPr/>
            <p:nvPr/>
          </p:nvSpPr>
          <p:spPr bwMode="auto">
            <a:xfrm>
              <a:off x="2003643" y="209477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3" name="Oval 162"/>
            <p:cNvSpPr/>
            <p:nvPr/>
          </p:nvSpPr>
          <p:spPr bwMode="auto">
            <a:xfrm>
              <a:off x="2410328" y="332232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4" name="Oval 163"/>
            <p:cNvSpPr/>
            <p:nvPr/>
          </p:nvSpPr>
          <p:spPr bwMode="auto">
            <a:xfrm>
              <a:off x="1739805" y="357764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5" name="Oval 164"/>
            <p:cNvSpPr/>
            <p:nvPr/>
          </p:nvSpPr>
          <p:spPr bwMode="auto">
            <a:xfrm>
              <a:off x="2194921" y="366467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6" name="Oval 165"/>
            <p:cNvSpPr/>
            <p:nvPr/>
          </p:nvSpPr>
          <p:spPr bwMode="auto">
            <a:xfrm>
              <a:off x="1328329" y="339035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7" name="Oval 166"/>
            <p:cNvSpPr/>
            <p:nvPr/>
          </p:nvSpPr>
          <p:spPr bwMode="auto">
            <a:xfrm>
              <a:off x="2566431" y="2979970"/>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8" name="Oval 167"/>
            <p:cNvSpPr/>
            <p:nvPr/>
          </p:nvSpPr>
          <p:spPr bwMode="auto">
            <a:xfrm>
              <a:off x="2547486" y="255293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9" name="Oval 168"/>
            <p:cNvSpPr/>
            <p:nvPr/>
          </p:nvSpPr>
          <p:spPr bwMode="auto">
            <a:xfrm>
              <a:off x="1280529" y="259932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90" name="Group 189"/>
          <p:cNvGrpSpPr/>
          <p:nvPr/>
        </p:nvGrpSpPr>
        <p:grpSpPr>
          <a:xfrm rot="16200000">
            <a:off x="6363114" y="221200"/>
            <a:ext cx="1529331" cy="1807711"/>
            <a:chOff x="1280529" y="2094773"/>
            <a:chExt cx="1560219" cy="1844220"/>
          </a:xfrm>
          <a:solidFill>
            <a:srgbClr val="FF8C00"/>
          </a:solidFill>
        </p:grpSpPr>
        <p:sp>
          <p:nvSpPr>
            <p:cNvPr id="191" name="Oval 190"/>
            <p:cNvSpPr/>
            <p:nvPr/>
          </p:nvSpPr>
          <p:spPr bwMode="auto">
            <a:xfrm>
              <a:off x="1654226" y="221293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2" name="Oval 191"/>
            <p:cNvSpPr/>
            <p:nvPr/>
          </p:nvSpPr>
          <p:spPr bwMode="auto">
            <a:xfrm>
              <a:off x="1608509" y="255649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3" name="Oval 192"/>
            <p:cNvSpPr/>
            <p:nvPr/>
          </p:nvSpPr>
          <p:spPr bwMode="auto">
            <a:xfrm>
              <a:off x="2248584" y="228218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4" name="Oval 193"/>
            <p:cNvSpPr/>
            <p:nvPr/>
          </p:nvSpPr>
          <p:spPr bwMode="auto">
            <a:xfrm>
              <a:off x="1920604" y="248724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5" name="Oval 194"/>
            <p:cNvSpPr/>
            <p:nvPr/>
          </p:nvSpPr>
          <p:spPr bwMode="auto">
            <a:xfrm>
              <a:off x="2248584" y="2665095"/>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6" name="Oval 195"/>
            <p:cNvSpPr/>
            <p:nvPr/>
          </p:nvSpPr>
          <p:spPr bwMode="auto">
            <a:xfrm>
              <a:off x="1876964" y="28987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7" name="Oval 196"/>
            <p:cNvSpPr/>
            <p:nvPr/>
          </p:nvSpPr>
          <p:spPr bwMode="auto">
            <a:xfrm>
              <a:off x="1465488" y="291646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8" name="Oval 197"/>
            <p:cNvSpPr/>
            <p:nvPr/>
          </p:nvSpPr>
          <p:spPr bwMode="auto">
            <a:xfrm>
              <a:off x="2199450" y="301688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9" name="Oval 198"/>
            <p:cNvSpPr/>
            <p:nvPr/>
          </p:nvSpPr>
          <p:spPr bwMode="auto">
            <a:xfrm>
              <a:off x="1695310" y="318516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0" name="Oval 199"/>
            <p:cNvSpPr/>
            <p:nvPr/>
          </p:nvSpPr>
          <p:spPr bwMode="auto">
            <a:xfrm>
              <a:off x="2003643" y="33223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1" name="Oval 200"/>
            <p:cNvSpPr/>
            <p:nvPr/>
          </p:nvSpPr>
          <p:spPr bwMode="auto">
            <a:xfrm>
              <a:off x="2003643" y="209477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2" name="Oval 201"/>
            <p:cNvSpPr/>
            <p:nvPr/>
          </p:nvSpPr>
          <p:spPr bwMode="auto">
            <a:xfrm>
              <a:off x="2410328" y="332232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3" name="Oval 202"/>
            <p:cNvSpPr/>
            <p:nvPr/>
          </p:nvSpPr>
          <p:spPr bwMode="auto">
            <a:xfrm>
              <a:off x="1739805" y="357764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4" name="Oval 203"/>
            <p:cNvSpPr/>
            <p:nvPr/>
          </p:nvSpPr>
          <p:spPr bwMode="auto">
            <a:xfrm>
              <a:off x="2194921" y="366467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5" name="Oval 204"/>
            <p:cNvSpPr/>
            <p:nvPr/>
          </p:nvSpPr>
          <p:spPr bwMode="auto">
            <a:xfrm>
              <a:off x="1328329" y="339035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6" name="Oval 205"/>
            <p:cNvSpPr/>
            <p:nvPr/>
          </p:nvSpPr>
          <p:spPr bwMode="auto">
            <a:xfrm>
              <a:off x="2566431" y="2979970"/>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7" name="Oval 206"/>
            <p:cNvSpPr/>
            <p:nvPr/>
          </p:nvSpPr>
          <p:spPr bwMode="auto">
            <a:xfrm>
              <a:off x="2547486" y="255293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8" name="Oval 207"/>
            <p:cNvSpPr/>
            <p:nvPr/>
          </p:nvSpPr>
          <p:spPr bwMode="auto">
            <a:xfrm>
              <a:off x="1280529" y="259932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09" name="Group 208"/>
          <p:cNvGrpSpPr/>
          <p:nvPr/>
        </p:nvGrpSpPr>
        <p:grpSpPr>
          <a:xfrm>
            <a:off x="1540806" y="2373341"/>
            <a:ext cx="1529331" cy="1807711"/>
            <a:chOff x="1280529" y="2094773"/>
            <a:chExt cx="1560219" cy="1844220"/>
          </a:xfrm>
        </p:grpSpPr>
        <p:sp>
          <p:nvSpPr>
            <p:cNvPr id="210" name="Oval 209"/>
            <p:cNvSpPr/>
            <p:nvPr/>
          </p:nvSpPr>
          <p:spPr bwMode="auto">
            <a:xfrm>
              <a:off x="1654226" y="2212932"/>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1" name="Oval 210"/>
            <p:cNvSpPr/>
            <p:nvPr/>
          </p:nvSpPr>
          <p:spPr bwMode="auto">
            <a:xfrm>
              <a:off x="1608509" y="2556499"/>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2" name="Oval 211"/>
            <p:cNvSpPr/>
            <p:nvPr/>
          </p:nvSpPr>
          <p:spPr bwMode="auto">
            <a:xfrm>
              <a:off x="2248584" y="2282182"/>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3" name="Oval 212"/>
            <p:cNvSpPr/>
            <p:nvPr/>
          </p:nvSpPr>
          <p:spPr bwMode="auto">
            <a:xfrm>
              <a:off x="1920604" y="248724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4" name="Oval 213"/>
            <p:cNvSpPr/>
            <p:nvPr/>
          </p:nvSpPr>
          <p:spPr bwMode="auto">
            <a:xfrm>
              <a:off x="2248584" y="2665095"/>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5" name="Oval 214"/>
            <p:cNvSpPr/>
            <p:nvPr/>
          </p:nvSpPr>
          <p:spPr bwMode="auto">
            <a:xfrm>
              <a:off x="1876964" y="2898724"/>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6" name="Oval 215"/>
            <p:cNvSpPr/>
            <p:nvPr/>
          </p:nvSpPr>
          <p:spPr bwMode="auto">
            <a:xfrm>
              <a:off x="1465488" y="291646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7" name="Oval 216"/>
            <p:cNvSpPr/>
            <p:nvPr/>
          </p:nvSpPr>
          <p:spPr bwMode="auto">
            <a:xfrm>
              <a:off x="2199450" y="301688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8" name="Oval 217"/>
            <p:cNvSpPr/>
            <p:nvPr/>
          </p:nvSpPr>
          <p:spPr bwMode="auto">
            <a:xfrm>
              <a:off x="1695310" y="318516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9" name="Oval 218"/>
            <p:cNvSpPr/>
            <p:nvPr/>
          </p:nvSpPr>
          <p:spPr bwMode="auto">
            <a:xfrm>
              <a:off x="2003643" y="3322323"/>
              <a:ext cx="274317" cy="274320"/>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0" name="Oval 219"/>
            <p:cNvSpPr/>
            <p:nvPr/>
          </p:nvSpPr>
          <p:spPr bwMode="auto">
            <a:xfrm>
              <a:off x="2003643" y="209477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1" name="Oval 220"/>
            <p:cNvSpPr/>
            <p:nvPr/>
          </p:nvSpPr>
          <p:spPr bwMode="auto">
            <a:xfrm>
              <a:off x="2410328" y="332232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2" name="Oval 221"/>
            <p:cNvSpPr/>
            <p:nvPr/>
          </p:nvSpPr>
          <p:spPr bwMode="auto">
            <a:xfrm>
              <a:off x="1739805" y="357764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3" name="Oval 222"/>
            <p:cNvSpPr/>
            <p:nvPr/>
          </p:nvSpPr>
          <p:spPr bwMode="auto">
            <a:xfrm>
              <a:off x="2194921" y="366467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4" name="Oval 223"/>
            <p:cNvSpPr/>
            <p:nvPr/>
          </p:nvSpPr>
          <p:spPr bwMode="auto">
            <a:xfrm>
              <a:off x="1328329" y="339035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5" name="Oval 224"/>
            <p:cNvSpPr/>
            <p:nvPr/>
          </p:nvSpPr>
          <p:spPr bwMode="auto">
            <a:xfrm>
              <a:off x="2566431" y="2979970"/>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6" name="Oval 225"/>
            <p:cNvSpPr/>
            <p:nvPr/>
          </p:nvSpPr>
          <p:spPr bwMode="auto">
            <a:xfrm>
              <a:off x="2547486" y="255293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7" name="Oval 226"/>
            <p:cNvSpPr/>
            <p:nvPr/>
          </p:nvSpPr>
          <p:spPr bwMode="auto">
            <a:xfrm>
              <a:off x="1280529" y="2599321"/>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90" name="Group 289"/>
          <p:cNvGrpSpPr/>
          <p:nvPr/>
        </p:nvGrpSpPr>
        <p:grpSpPr>
          <a:xfrm>
            <a:off x="7958829" y="4535614"/>
            <a:ext cx="1058494" cy="1359947"/>
            <a:chOff x="8118689" y="4626225"/>
            <a:chExt cx="1079872" cy="1387414"/>
          </a:xfrm>
        </p:grpSpPr>
        <p:grpSp>
          <p:nvGrpSpPr>
            <p:cNvPr id="249" name="Group 248"/>
            <p:cNvGrpSpPr/>
            <p:nvPr/>
          </p:nvGrpSpPr>
          <p:grpSpPr>
            <a:xfrm>
              <a:off x="8118689" y="4626225"/>
              <a:ext cx="1079872" cy="1387414"/>
              <a:chOff x="7828177" y="4300716"/>
              <a:chExt cx="1079872" cy="1387414"/>
            </a:xfrm>
          </p:grpSpPr>
          <p:sp>
            <p:nvSpPr>
              <p:cNvPr id="236" name="Oval 235"/>
              <p:cNvSpPr/>
              <p:nvPr/>
            </p:nvSpPr>
            <p:spPr bwMode="auto">
              <a:xfrm rot="16200000">
                <a:off x="8585253" y="4948757"/>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7" name="Oval 236"/>
              <p:cNvSpPr/>
              <p:nvPr/>
            </p:nvSpPr>
            <p:spPr bwMode="auto">
              <a:xfrm rot="16200000">
                <a:off x="8633732" y="442765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8" name="Oval 237"/>
              <p:cNvSpPr/>
              <p:nvPr/>
            </p:nvSpPr>
            <p:spPr bwMode="auto">
              <a:xfrm rot="16200000">
                <a:off x="8201986" y="541381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0" name="Oval 239"/>
              <p:cNvSpPr/>
              <p:nvPr/>
            </p:nvSpPr>
            <p:spPr bwMode="auto">
              <a:xfrm rot="16200000">
                <a:off x="7955578" y="430071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1" name="Oval 240"/>
              <p:cNvSpPr/>
              <p:nvPr/>
            </p:nvSpPr>
            <p:spPr bwMode="auto">
              <a:xfrm rot="16200000">
                <a:off x="8193156" y="5000112"/>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2" name="Oval 241"/>
              <p:cNvSpPr/>
              <p:nvPr/>
            </p:nvSpPr>
            <p:spPr bwMode="auto">
              <a:xfrm rot="16200000">
                <a:off x="8286305" y="458177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3" name="Oval 242"/>
              <p:cNvSpPr/>
              <p:nvPr/>
            </p:nvSpPr>
            <p:spPr bwMode="auto">
              <a:xfrm rot="16200000">
                <a:off x="7843093" y="515350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4" name="Oval 243"/>
              <p:cNvSpPr/>
              <p:nvPr/>
            </p:nvSpPr>
            <p:spPr bwMode="auto">
              <a:xfrm rot="16200000">
                <a:off x="7828177" y="4666927"/>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245" name="Oval 244"/>
            <p:cNvSpPr/>
            <p:nvPr/>
          </p:nvSpPr>
          <p:spPr bwMode="auto">
            <a:xfrm rot="16200000">
              <a:off x="8886163" y="5634641"/>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89" name="Group 288"/>
          <p:cNvGrpSpPr/>
          <p:nvPr/>
        </p:nvGrpSpPr>
        <p:grpSpPr>
          <a:xfrm>
            <a:off x="5662283" y="4447417"/>
            <a:ext cx="1170392" cy="1424023"/>
            <a:chOff x="5775760" y="4536247"/>
            <a:chExt cx="1194030" cy="1452784"/>
          </a:xfrm>
        </p:grpSpPr>
        <p:sp>
          <p:nvSpPr>
            <p:cNvPr id="229" name="Oval 228"/>
            <p:cNvSpPr/>
            <p:nvPr/>
          </p:nvSpPr>
          <p:spPr bwMode="auto">
            <a:xfrm rot="16200000">
              <a:off x="6246125" y="530768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0" name="Oval 229"/>
            <p:cNvSpPr/>
            <p:nvPr/>
          </p:nvSpPr>
          <p:spPr bwMode="auto">
            <a:xfrm rot="16200000">
              <a:off x="5873307" y="5678471"/>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1" name="Oval 230"/>
            <p:cNvSpPr/>
            <p:nvPr/>
          </p:nvSpPr>
          <p:spPr bwMode="auto">
            <a:xfrm rot="16200000">
              <a:off x="6490406" y="500217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2" name="Oval 231"/>
            <p:cNvSpPr/>
            <p:nvPr/>
          </p:nvSpPr>
          <p:spPr bwMode="auto">
            <a:xfrm rot="16200000">
              <a:off x="6695473" y="533015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3" name="Oval 232"/>
            <p:cNvSpPr/>
            <p:nvPr/>
          </p:nvSpPr>
          <p:spPr bwMode="auto">
            <a:xfrm rot="16200000">
              <a:off x="6577401" y="4629242"/>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4" name="Oval 233"/>
            <p:cNvSpPr/>
            <p:nvPr/>
          </p:nvSpPr>
          <p:spPr bwMode="auto">
            <a:xfrm rot="16200000">
              <a:off x="5775760" y="5266995"/>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5" name="Oval 234"/>
            <p:cNvSpPr/>
            <p:nvPr/>
          </p:nvSpPr>
          <p:spPr bwMode="auto">
            <a:xfrm rot="16200000">
              <a:off x="6343754" y="5714714"/>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9" name="Oval 238"/>
            <p:cNvSpPr/>
            <p:nvPr/>
          </p:nvSpPr>
          <p:spPr bwMode="auto">
            <a:xfrm rot="16200000">
              <a:off x="6067288" y="4953584"/>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6" name="Oval 245"/>
            <p:cNvSpPr/>
            <p:nvPr/>
          </p:nvSpPr>
          <p:spPr bwMode="auto">
            <a:xfrm rot="16200000">
              <a:off x="6101905" y="4536247"/>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69" name="Group 268"/>
          <p:cNvGrpSpPr/>
          <p:nvPr/>
        </p:nvGrpSpPr>
        <p:grpSpPr>
          <a:xfrm rot="16200000">
            <a:off x="6363114" y="221200"/>
            <a:ext cx="1529331" cy="1807711"/>
            <a:chOff x="1280529" y="2094773"/>
            <a:chExt cx="1560219" cy="1844220"/>
          </a:xfrm>
        </p:grpSpPr>
        <p:sp>
          <p:nvSpPr>
            <p:cNvPr id="270" name="Oval 269"/>
            <p:cNvSpPr/>
            <p:nvPr/>
          </p:nvSpPr>
          <p:spPr bwMode="auto">
            <a:xfrm>
              <a:off x="1654226" y="2212932"/>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1" name="Oval 270"/>
            <p:cNvSpPr/>
            <p:nvPr/>
          </p:nvSpPr>
          <p:spPr bwMode="auto">
            <a:xfrm>
              <a:off x="1608509" y="2556499"/>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2" name="Oval 271"/>
            <p:cNvSpPr/>
            <p:nvPr/>
          </p:nvSpPr>
          <p:spPr bwMode="auto">
            <a:xfrm>
              <a:off x="2248584" y="2282182"/>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3" name="Oval 272"/>
            <p:cNvSpPr/>
            <p:nvPr/>
          </p:nvSpPr>
          <p:spPr bwMode="auto">
            <a:xfrm>
              <a:off x="1920604" y="248724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4" name="Oval 273"/>
            <p:cNvSpPr/>
            <p:nvPr/>
          </p:nvSpPr>
          <p:spPr bwMode="auto">
            <a:xfrm>
              <a:off x="2248584" y="2665095"/>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5" name="Oval 274"/>
            <p:cNvSpPr/>
            <p:nvPr/>
          </p:nvSpPr>
          <p:spPr bwMode="auto">
            <a:xfrm>
              <a:off x="1876964" y="2898724"/>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6" name="Oval 275"/>
            <p:cNvSpPr/>
            <p:nvPr/>
          </p:nvSpPr>
          <p:spPr bwMode="auto">
            <a:xfrm>
              <a:off x="1465488" y="291646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7" name="Oval 276"/>
            <p:cNvSpPr/>
            <p:nvPr/>
          </p:nvSpPr>
          <p:spPr bwMode="auto">
            <a:xfrm>
              <a:off x="2199450" y="301688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8" name="Oval 277"/>
            <p:cNvSpPr/>
            <p:nvPr/>
          </p:nvSpPr>
          <p:spPr bwMode="auto">
            <a:xfrm>
              <a:off x="1695310" y="318516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9" name="Oval 278"/>
            <p:cNvSpPr/>
            <p:nvPr/>
          </p:nvSpPr>
          <p:spPr bwMode="auto">
            <a:xfrm>
              <a:off x="2003643" y="3322323"/>
              <a:ext cx="274317" cy="274320"/>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0" name="Oval 279"/>
            <p:cNvSpPr/>
            <p:nvPr/>
          </p:nvSpPr>
          <p:spPr bwMode="auto">
            <a:xfrm>
              <a:off x="2003643" y="209477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1" name="Oval 280"/>
            <p:cNvSpPr/>
            <p:nvPr/>
          </p:nvSpPr>
          <p:spPr bwMode="auto">
            <a:xfrm>
              <a:off x="2410328" y="332232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2" name="Oval 281"/>
            <p:cNvSpPr/>
            <p:nvPr/>
          </p:nvSpPr>
          <p:spPr bwMode="auto">
            <a:xfrm>
              <a:off x="1739805" y="357764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3" name="Oval 282"/>
            <p:cNvSpPr/>
            <p:nvPr/>
          </p:nvSpPr>
          <p:spPr bwMode="auto">
            <a:xfrm>
              <a:off x="2194921" y="366467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4" name="Oval 283"/>
            <p:cNvSpPr/>
            <p:nvPr/>
          </p:nvSpPr>
          <p:spPr bwMode="auto">
            <a:xfrm>
              <a:off x="1328329" y="339035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5" name="Oval 284"/>
            <p:cNvSpPr/>
            <p:nvPr/>
          </p:nvSpPr>
          <p:spPr bwMode="auto">
            <a:xfrm>
              <a:off x="2566431" y="2979970"/>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6" name="Oval 285"/>
            <p:cNvSpPr/>
            <p:nvPr/>
          </p:nvSpPr>
          <p:spPr bwMode="auto">
            <a:xfrm>
              <a:off x="2547486" y="255293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7" name="Oval 286"/>
            <p:cNvSpPr/>
            <p:nvPr/>
          </p:nvSpPr>
          <p:spPr bwMode="auto">
            <a:xfrm>
              <a:off x="1280529" y="2599321"/>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288" name="TextBox 287"/>
          <p:cNvSpPr txBox="1"/>
          <p:nvPr/>
        </p:nvSpPr>
        <p:spPr>
          <a:xfrm>
            <a:off x="4648336" y="4349677"/>
            <a:ext cx="362084" cy="621968"/>
          </a:xfrm>
          <a:prstGeom prst="rect">
            <a:avLst/>
          </a:prstGeom>
          <a:noFill/>
        </p:spPr>
        <p:txBody>
          <a:bodyPr wrap="none" lIns="179259" tIns="143407" rIns="179259" bIns="143407" rtlCol="0">
            <a:spAutoFit/>
          </a:bodyPr>
          <a:lstStyle/>
          <a:p>
            <a:pPr>
              <a:lnSpc>
                <a:spcPct val="90000"/>
              </a:lnSpc>
              <a:spcAft>
                <a:spcPts val="588"/>
              </a:spcAft>
            </a:pPr>
            <a:endParaRPr lang="en-US" sz="2353" err="1">
              <a:gradFill>
                <a:gsLst>
                  <a:gs pos="2917">
                    <a:schemeClr val="tx1"/>
                  </a:gs>
                  <a:gs pos="30000">
                    <a:schemeClr val="tx1"/>
                  </a:gs>
                </a:gsLst>
                <a:lin ang="5400000" scaled="0"/>
              </a:gradFill>
            </a:endParaRPr>
          </a:p>
        </p:txBody>
      </p:sp>
      <p:grpSp>
        <p:nvGrpSpPr>
          <p:cNvPr id="291" name="Group 290"/>
          <p:cNvGrpSpPr/>
          <p:nvPr/>
        </p:nvGrpSpPr>
        <p:grpSpPr>
          <a:xfrm>
            <a:off x="7958829" y="4535614"/>
            <a:ext cx="1058494" cy="1359947"/>
            <a:chOff x="8118689" y="4626225"/>
            <a:chExt cx="1079872" cy="1387414"/>
          </a:xfrm>
          <a:solidFill>
            <a:srgbClr val="FF0000"/>
          </a:solidFill>
        </p:grpSpPr>
        <p:grpSp>
          <p:nvGrpSpPr>
            <p:cNvPr id="292" name="Group 291"/>
            <p:cNvGrpSpPr/>
            <p:nvPr/>
          </p:nvGrpSpPr>
          <p:grpSpPr>
            <a:xfrm>
              <a:off x="8118689" y="4626225"/>
              <a:ext cx="1079872" cy="1387414"/>
              <a:chOff x="7828177" y="4300716"/>
              <a:chExt cx="1079872" cy="1387414"/>
            </a:xfrm>
            <a:grpFill/>
          </p:grpSpPr>
          <p:sp>
            <p:nvSpPr>
              <p:cNvPr id="294" name="Oval 293"/>
              <p:cNvSpPr/>
              <p:nvPr/>
            </p:nvSpPr>
            <p:spPr bwMode="auto">
              <a:xfrm rot="16200000">
                <a:off x="8585253" y="4948757"/>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95" name="Oval 294"/>
              <p:cNvSpPr/>
              <p:nvPr/>
            </p:nvSpPr>
            <p:spPr bwMode="auto">
              <a:xfrm rot="16200000">
                <a:off x="8633732" y="442765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96" name="Oval 295"/>
              <p:cNvSpPr/>
              <p:nvPr/>
            </p:nvSpPr>
            <p:spPr bwMode="auto">
              <a:xfrm rot="16200000">
                <a:off x="8201986" y="541381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97" name="Oval 296"/>
              <p:cNvSpPr/>
              <p:nvPr/>
            </p:nvSpPr>
            <p:spPr bwMode="auto">
              <a:xfrm rot="16200000">
                <a:off x="7955578" y="430071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98" name="Oval 297"/>
              <p:cNvSpPr/>
              <p:nvPr/>
            </p:nvSpPr>
            <p:spPr bwMode="auto">
              <a:xfrm rot="16200000">
                <a:off x="8193156" y="500011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99" name="Oval 298"/>
              <p:cNvSpPr/>
              <p:nvPr/>
            </p:nvSpPr>
            <p:spPr bwMode="auto">
              <a:xfrm rot="16200000">
                <a:off x="8286305" y="4581776"/>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0" name="Oval 299"/>
              <p:cNvSpPr/>
              <p:nvPr/>
            </p:nvSpPr>
            <p:spPr bwMode="auto">
              <a:xfrm rot="16200000">
                <a:off x="7843093" y="515350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1" name="Oval 300"/>
              <p:cNvSpPr/>
              <p:nvPr/>
            </p:nvSpPr>
            <p:spPr bwMode="auto">
              <a:xfrm rot="16200000">
                <a:off x="7828177" y="4666927"/>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293" name="Oval 292"/>
            <p:cNvSpPr/>
            <p:nvPr/>
          </p:nvSpPr>
          <p:spPr bwMode="auto">
            <a:xfrm rot="16200000">
              <a:off x="8886163" y="563464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02" name="Group 301"/>
          <p:cNvGrpSpPr/>
          <p:nvPr/>
        </p:nvGrpSpPr>
        <p:grpSpPr>
          <a:xfrm>
            <a:off x="5662283" y="4447417"/>
            <a:ext cx="1170392" cy="1424023"/>
            <a:chOff x="5775760" y="4536247"/>
            <a:chExt cx="1194030" cy="1452784"/>
          </a:xfrm>
          <a:solidFill>
            <a:schemeClr val="accent1"/>
          </a:solidFill>
        </p:grpSpPr>
        <p:sp>
          <p:nvSpPr>
            <p:cNvPr id="303" name="Oval 302"/>
            <p:cNvSpPr/>
            <p:nvPr/>
          </p:nvSpPr>
          <p:spPr bwMode="auto">
            <a:xfrm rot="16200000">
              <a:off x="6246125" y="530768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4" name="Oval 303"/>
            <p:cNvSpPr/>
            <p:nvPr/>
          </p:nvSpPr>
          <p:spPr bwMode="auto">
            <a:xfrm rot="16200000">
              <a:off x="5873307" y="567847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5" name="Oval 304"/>
            <p:cNvSpPr/>
            <p:nvPr/>
          </p:nvSpPr>
          <p:spPr bwMode="auto">
            <a:xfrm rot="16200000">
              <a:off x="6490406" y="5002176"/>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6" name="Oval 305"/>
            <p:cNvSpPr/>
            <p:nvPr/>
          </p:nvSpPr>
          <p:spPr bwMode="auto">
            <a:xfrm rot="16200000">
              <a:off x="6695473" y="533015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7" name="Oval 306"/>
            <p:cNvSpPr/>
            <p:nvPr/>
          </p:nvSpPr>
          <p:spPr bwMode="auto">
            <a:xfrm rot="16200000">
              <a:off x="6577401" y="462924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8" name="Oval 307"/>
            <p:cNvSpPr/>
            <p:nvPr/>
          </p:nvSpPr>
          <p:spPr bwMode="auto">
            <a:xfrm rot="16200000">
              <a:off x="5775760" y="5266995"/>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9" name="Oval 308"/>
            <p:cNvSpPr/>
            <p:nvPr/>
          </p:nvSpPr>
          <p:spPr bwMode="auto">
            <a:xfrm rot="16200000">
              <a:off x="6343754" y="571471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0" name="Oval 309"/>
            <p:cNvSpPr/>
            <p:nvPr/>
          </p:nvSpPr>
          <p:spPr bwMode="auto">
            <a:xfrm rot="16200000">
              <a:off x="6067288" y="495358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1" name="Oval 310"/>
            <p:cNvSpPr/>
            <p:nvPr/>
          </p:nvSpPr>
          <p:spPr bwMode="auto">
            <a:xfrm rot="16200000">
              <a:off x="6101905" y="4536247"/>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71493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1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7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09"/>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17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9" presetClass="exit" presetSubtype="0" fill="hold" nodeType="clickEffect">
                                  <p:stCondLst>
                                    <p:cond delay="0"/>
                                  </p:stCondLst>
                                  <p:childTnLst>
                                    <p:animEffect transition="out" filter="dissolve">
                                      <p:cBhvr>
                                        <p:cTn id="34" dur="500"/>
                                        <p:tgtEl>
                                          <p:spTgt spid="170"/>
                                        </p:tgtEl>
                                      </p:cBhvr>
                                    </p:animEffect>
                                    <p:set>
                                      <p:cBhvr>
                                        <p:cTn id="35" dur="1" fill="hold">
                                          <p:stCondLst>
                                            <p:cond delay="499"/>
                                          </p:stCondLst>
                                        </p:cTn>
                                        <p:tgtEl>
                                          <p:spTgt spid="170"/>
                                        </p:tgtEl>
                                        <p:attrNameLst>
                                          <p:attrName>style.visibility</p:attrName>
                                        </p:attrNameLst>
                                      </p:cBhvr>
                                      <p:to>
                                        <p:strVal val="hidden"/>
                                      </p:to>
                                    </p:set>
                                  </p:childTnLst>
                                </p:cTn>
                              </p:par>
                              <p:par>
                                <p:cTn id="36" presetID="9" presetClass="exit" presetSubtype="0" fill="hold" nodeType="withEffect">
                                  <p:stCondLst>
                                    <p:cond delay="0"/>
                                  </p:stCondLst>
                                  <p:childTnLst>
                                    <p:animEffect transition="out" filter="dissolve">
                                      <p:cBhvr>
                                        <p:cTn id="37" dur="500"/>
                                        <p:tgtEl>
                                          <p:spTgt spid="209"/>
                                        </p:tgtEl>
                                      </p:cBhvr>
                                    </p:animEffect>
                                    <p:set>
                                      <p:cBhvr>
                                        <p:cTn id="38" dur="1" fill="hold">
                                          <p:stCondLst>
                                            <p:cond delay="499"/>
                                          </p:stCondLst>
                                        </p:cTn>
                                        <p:tgtEl>
                                          <p:spTgt spid="209"/>
                                        </p:tgtEl>
                                        <p:attrNameLst>
                                          <p:attrName>style.visibility</p:attrName>
                                        </p:attrNameLst>
                                      </p:cBhvr>
                                      <p:to>
                                        <p:strVal val="hidden"/>
                                      </p:to>
                                    </p:set>
                                  </p:childTnLst>
                                </p:cTn>
                              </p:par>
                              <p:par>
                                <p:cTn id="39" presetID="9" presetClass="exit" presetSubtype="0" fill="hold" grpId="1" nodeType="withEffect">
                                  <p:stCondLst>
                                    <p:cond delay="0"/>
                                  </p:stCondLst>
                                  <p:childTnLst>
                                    <p:animEffect transition="out" filter="dissolve">
                                      <p:cBhvr>
                                        <p:cTn id="40" dur="500"/>
                                        <p:tgtEl>
                                          <p:spTgt spid="6"/>
                                        </p:tgtEl>
                                      </p:cBhvr>
                                    </p:animEffect>
                                    <p:set>
                                      <p:cBhvr>
                                        <p:cTn id="41" dur="1" fill="hold">
                                          <p:stCondLst>
                                            <p:cond delay="499"/>
                                          </p:stCondLst>
                                        </p:cTn>
                                        <p:tgtEl>
                                          <p:spTgt spid="6"/>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190"/>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1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289"/>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290"/>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269"/>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302"/>
                                        </p:tgtEl>
                                        <p:attrNameLst>
                                          <p:attrName>style.visibility</p:attrName>
                                        </p:attrNameLst>
                                      </p:cBhvr>
                                      <p:to>
                                        <p:strVal val="visible"/>
                                      </p:to>
                                    </p:set>
                                  </p:childTnLst>
                                </p:cTn>
                              </p:par>
                              <p:par>
                                <p:cTn id="62" presetID="1" presetClass="entr" presetSubtype="0" fill="hold" nodeType="withEffect">
                                  <p:stCondLst>
                                    <p:cond delay="0"/>
                                  </p:stCondLst>
                                  <p:childTnLst>
                                    <p:set>
                                      <p:cBhvr>
                                        <p:cTn id="63" dur="1" fill="hold">
                                          <p:stCondLst>
                                            <p:cond delay="0"/>
                                          </p:stCondLst>
                                        </p:cTn>
                                        <p:tgtEl>
                                          <p:spTgt spid="291"/>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nodeType="clickEffect">
                                  <p:stCondLst>
                                    <p:cond delay="0"/>
                                  </p:stCondLst>
                                  <p:childTnLst>
                                    <p:set>
                                      <p:cBhvr>
                                        <p:cTn id="67" dur="1" fill="hold">
                                          <p:stCondLst>
                                            <p:cond delay="0"/>
                                          </p:stCondLst>
                                        </p:cTn>
                                        <p:tgtEl>
                                          <p:spTgt spid="312"/>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9" presetClass="entr" presetSubtype="0" fill="hold" grpId="2" nodeType="click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dissolve">
                                      <p:cBhvr>
                                        <p:cTn id="72" dur="500"/>
                                        <p:tgtEl>
                                          <p:spTgt spid="6"/>
                                        </p:tgtEl>
                                      </p:cBhvr>
                                    </p:animEffect>
                                  </p:childTnLst>
                                </p:cTn>
                              </p:par>
                              <p:par>
                                <p:cTn id="73" presetID="9" presetClass="entr" presetSubtype="0" fill="hold" nodeType="withEffect">
                                  <p:stCondLst>
                                    <p:cond delay="0"/>
                                  </p:stCondLst>
                                  <p:childTnLst>
                                    <p:set>
                                      <p:cBhvr>
                                        <p:cTn id="74" dur="1" fill="hold">
                                          <p:stCondLst>
                                            <p:cond delay="0"/>
                                          </p:stCondLst>
                                        </p:cTn>
                                        <p:tgtEl>
                                          <p:spTgt spid="170"/>
                                        </p:tgtEl>
                                        <p:attrNameLst>
                                          <p:attrName>style.visibility</p:attrName>
                                        </p:attrNameLst>
                                      </p:cBhvr>
                                      <p:to>
                                        <p:strVal val="visible"/>
                                      </p:to>
                                    </p:set>
                                    <p:animEffect transition="in" filter="dissolve">
                                      <p:cBhvr>
                                        <p:cTn id="75" dur="500"/>
                                        <p:tgtEl>
                                          <p:spTgt spid="170"/>
                                        </p:tgtEl>
                                      </p:cBhvr>
                                    </p:animEffect>
                                  </p:childTnLst>
                                </p:cTn>
                              </p:par>
                              <p:par>
                                <p:cTn id="76" presetID="9" presetClass="entr" presetSubtype="0" fill="hold" nodeType="withEffect">
                                  <p:stCondLst>
                                    <p:cond delay="0"/>
                                  </p:stCondLst>
                                  <p:childTnLst>
                                    <p:set>
                                      <p:cBhvr>
                                        <p:cTn id="77" dur="1" fill="hold">
                                          <p:stCondLst>
                                            <p:cond delay="0"/>
                                          </p:stCondLst>
                                        </p:cTn>
                                        <p:tgtEl>
                                          <p:spTgt spid="209"/>
                                        </p:tgtEl>
                                        <p:attrNameLst>
                                          <p:attrName>style.visibility</p:attrName>
                                        </p:attrNameLst>
                                      </p:cBhvr>
                                      <p:to>
                                        <p:strVal val="visible"/>
                                      </p:to>
                                    </p:set>
                                    <p:animEffect transition="in" filter="dissolve">
                                      <p:cBhvr>
                                        <p:cTn id="78" dur="500"/>
                                        <p:tgtEl>
                                          <p:spTgt spid="2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6" grpId="1" animBg="1"/>
      <p:bldP spid="6" grpId="2" animBg="1"/>
      <p:bldP spid="12" grpId="0" animBg="1"/>
      <p:bldP spid="15" grpId="0" animBg="1"/>
      <p:bldP spid="15" grpId="1" animBg="1"/>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4221501" y="3671772"/>
            <a:ext cx="2804607" cy="1009383"/>
          </a:xfrm>
          <a:prstGeom prst="rect">
            <a:avLst/>
          </a:prstGeom>
          <a:noFill/>
        </p:spPr>
        <p:txBody>
          <a:bodyPr wrap="square" lIns="179183" tIns="143346" rIns="179183" bIns="143346" rtlCol="0">
            <a:spAutoFit/>
          </a:bodyPr>
          <a:lstStyle/>
          <a:p>
            <a:pPr algn="ctr" defTabSz="913334">
              <a:lnSpc>
                <a:spcPct val="90000"/>
              </a:lnSpc>
              <a:defRPr/>
            </a:pPr>
            <a:r>
              <a:rPr lang="en-US" sz="2745" kern="0"/>
              <a:t>Is it weird? </a:t>
            </a:r>
          </a:p>
          <a:p>
            <a:pPr algn="ctr" defTabSz="913334">
              <a:lnSpc>
                <a:spcPct val="90000"/>
              </a:lnSpc>
              <a:defRPr/>
            </a:pPr>
            <a:r>
              <a:rPr lang="en-US" sz="2353" i="1" kern="0">
                <a:solidFill>
                  <a:srgbClr val="7030A0"/>
                </a:solidFill>
              </a:rPr>
              <a:t>(Anomaly)</a:t>
            </a:r>
            <a:endParaRPr lang="en-US" sz="2745" i="1" kern="0">
              <a:solidFill>
                <a:srgbClr val="7030A0"/>
              </a:solidFill>
            </a:endParaRPr>
          </a:p>
        </p:txBody>
      </p:sp>
      <p:sp>
        <p:nvSpPr>
          <p:cNvPr id="21" name="TextBox 20"/>
          <p:cNvSpPr txBox="1"/>
          <p:nvPr/>
        </p:nvSpPr>
        <p:spPr>
          <a:xfrm>
            <a:off x="6731385" y="658436"/>
            <a:ext cx="2804607" cy="1341640"/>
          </a:xfrm>
          <a:prstGeom prst="rect">
            <a:avLst/>
          </a:prstGeom>
          <a:noFill/>
        </p:spPr>
        <p:txBody>
          <a:bodyPr wrap="square" lIns="179183" tIns="143346" rIns="179183" bIns="143346" rtlCol="0">
            <a:spAutoFit/>
          </a:bodyPr>
          <a:lstStyle/>
          <a:p>
            <a:pPr algn="ctr" defTabSz="913334">
              <a:lnSpc>
                <a:spcPct val="90000"/>
              </a:lnSpc>
              <a:defRPr/>
            </a:pPr>
            <a:r>
              <a:rPr lang="en-US" sz="2745" kern="0"/>
              <a:t>What next?</a:t>
            </a:r>
          </a:p>
          <a:p>
            <a:pPr algn="ctr" defTabSz="913334">
              <a:lnSpc>
                <a:spcPct val="90000"/>
              </a:lnSpc>
              <a:defRPr/>
            </a:pPr>
            <a:r>
              <a:rPr lang="en-US" sz="2353" i="1" kern="0">
                <a:solidFill>
                  <a:srgbClr val="7030A0"/>
                </a:solidFill>
              </a:rPr>
              <a:t>(Reinforcement Learning)</a:t>
            </a:r>
            <a:endParaRPr lang="en-US" sz="2745" i="1" kern="0">
              <a:solidFill>
                <a:srgbClr val="7030A0"/>
              </a:solidFill>
            </a:endParaRPr>
          </a:p>
        </p:txBody>
      </p:sp>
      <p:sp>
        <p:nvSpPr>
          <p:cNvPr id="14" name="TextBox 13"/>
          <p:cNvSpPr txBox="1"/>
          <p:nvPr/>
        </p:nvSpPr>
        <p:spPr>
          <a:xfrm>
            <a:off x="4126888" y="295886"/>
            <a:ext cx="2804607" cy="1397174"/>
          </a:xfrm>
          <a:prstGeom prst="rect">
            <a:avLst/>
          </a:prstGeom>
          <a:noFill/>
        </p:spPr>
        <p:txBody>
          <a:bodyPr wrap="square" lIns="179183" tIns="143346" rIns="179183" bIns="143346" rtlCol="0">
            <a:spAutoFit/>
          </a:bodyPr>
          <a:lstStyle/>
          <a:p>
            <a:pPr algn="ctr" defTabSz="913334">
              <a:lnSpc>
                <a:spcPct val="90000"/>
              </a:lnSpc>
              <a:defRPr/>
            </a:pPr>
            <a:r>
              <a:rPr lang="en-US" sz="2745" kern="0"/>
              <a:t>Predict how much/many</a:t>
            </a:r>
          </a:p>
          <a:p>
            <a:pPr algn="ctr" defTabSz="913334">
              <a:lnSpc>
                <a:spcPct val="90000"/>
              </a:lnSpc>
              <a:defRPr/>
            </a:pPr>
            <a:r>
              <a:rPr lang="en-US" sz="2353" i="1" kern="0">
                <a:solidFill>
                  <a:srgbClr val="7030A0"/>
                </a:solidFill>
              </a:rPr>
              <a:t>(Regression)</a:t>
            </a:r>
          </a:p>
        </p:txBody>
      </p:sp>
      <p:sp>
        <p:nvSpPr>
          <p:cNvPr id="6" name="TextBox 5"/>
          <p:cNvSpPr txBox="1"/>
          <p:nvPr/>
        </p:nvSpPr>
        <p:spPr>
          <a:xfrm>
            <a:off x="755286" y="919394"/>
            <a:ext cx="2804607" cy="995519"/>
          </a:xfrm>
          <a:prstGeom prst="rect">
            <a:avLst/>
          </a:prstGeom>
          <a:noFill/>
        </p:spPr>
        <p:txBody>
          <a:bodyPr wrap="square" lIns="179183" tIns="143346" rIns="179183" bIns="143346" rtlCol="0">
            <a:spAutoFit/>
          </a:bodyPr>
          <a:lstStyle/>
          <a:p>
            <a:pPr algn="ctr" defTabSz="913334">
              <a:lnSpc>
                <a:spcPct val="90000"/>
              </a:lnSpc>
              <a:defRPr/>
            </a:pPr>
            <a:r>
              <a:rPr lang="en-US" sz="2745" kern="0"/>
              <a:t>Which category?</a:t>
            </a:r>
          </a:p>
          <a:p>
            <a:pPr algn="ctr" defTabSz="913334">
              <a:lnSpc>
                <a:spcPct val="90000"/>
              </a:lnSpc>
              <a:defRPr/>
            </a:pPr>
            <a:r>
              <a:rPr lang="en-US" sz="2353" i="1" kern="0">
                <a:solidFill>
                  <a:srgbClr val="7030A0"/>
                </a:solidFill>
              </a:rPr>
              <a:t>(Classification)</a:t>
            </a:r>
            <a:endParaRPr lang="en-US" sz="2745" i="1" kern="0">
              <a:solidFill>
                <a:srgbClr val="7030A0"/>
              </a:solidFill>
            </a:endParaRPr>
          </a:p>
        </p:txBody>
      </p:sp>
      <p:sp>
        <p:nvSpPr>
          <p:cNvPr id="17" name="TextBox 16"/>
          <p:cNvSpPr txBox="1"/>
          <p:nvPr/>
        </p:nvSpPr>
        <p:spPr>
          <a:xfrm>
            <a:off x="6931495" y="3895233"/>
            <a:ext cx="2788091" cy="1341640"/>
          </a:xfrm>
          <a:prstGeom prst="rect">
            <a:avLst/>
          </a:prstGeom>
          <a:noFill/>
        </p:spPr>
        <p:txBody>
          <a:bodyPr wrap="square" lIns="179183" tIns="143346" rIns="179183" bIns="143346" rtlCol="0">
            <a:spAutoFit/>
          </a:bodyPr>
          <a:lstStyle/>
          <a:p>
            <a:pPr algn="ctr" defTabSz="913334">
              <a:lnSpc>
                <a:spcPct val="90000"/>
              </a:lnSpc>
              <a:defRPr/>
            </a:pPr>
            <a:r>
              <a:rPr lang="en-US" sz="2745" kern="0"/>
              <a:t>Data structure</a:t>
            </a:r>
          </a:p>
          <a:p>
            <a:pPr algn="ctr" defTabSz="913334">
              <a:lnSpc>
                <a:spcPct val="90000"/>
              </a:lnSpc>
              <a:defRPr/>
            </a:pPr>
            <a:r>
              <a:rPr lang="en-US" sz="2353" i="1" kern="0">
                <a:solidFill>
                  <a:srgbClr val="7030A0"/>
                </a:solidFill>
              </a:rPr>
              <a:t>(Clustering,</a:t>
            </a:r>
          </a:p>
          <a:p>
            <a:pPr algn="ctr" defTabSz="913334">
              <a:lnSpc>
                <a:spcPct val="90000"/>
              </a:lnSpc>
              <a:defRPr/>
            </a:pPr>
            <a:r>
              <a:rPr lang="en-US" sz="2353" i="1" kern="0">
                <a:solidFill>
                  <a:srgbClr val="7030A0"/>
                </a:solidFill>
              </a:rPr>
              <a:t>Recommender)</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8943" y="4544363"/>
            <a:ext cx="2992604" cy="2192473"/>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244" y="2249017"/>
            <a:ext cx="3750687" cy="3101064"/>
          </a:xfrm>
          <a:prstGeom prst="rect">
            <a:avLst/>
          </a:prstGeom>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87425" y="3671772"/>
            <a:ext cx="3684943" cy="2842006"/>
          </a:xfrm>
          <a:prstGeom prst="rect">
            <a:avLst/>
          </a:prstGeom>
        </p:spPr>
      </p:pic>
      <p:pic>
        <p:nvPicPr>
          <p:cNvPr id="22" name="Picture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06236" y="1159868"/>
            <a:ext cx="2645910" cy="2178295"/>
          </a:xfrm>
          <a:prstGeom prst="rect">
            <a:avLst/>
          </a:prstGeom>
        </p:spPr>
      </p:pic>
      <p:pic>
        <p:nvPicPr>
          <p:cNvPr id="23" name="Picture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26350" y="974400"/>
            <a:ext cx="3353069" cy="2621323"/>
          </a:xfrm>
          <a:prstGeom prst="rect">
            <a:avLst/>
          </a:prstGeom>
        </p:spPr>
      </p:pic>
      <p:sp>
        <p:nvSpPr>
          <p:cNvPr id="26" name="TextBox 25"/>
          <p:cNvSpPr txBox="1"/>
          <p:nvPr/>
        </p:nvSpPr>
        <p:spPr>
          <a:xfrm>
            <a:off x="282243" y="6312391"/>
            <a:ext cx="3651509" cy="529104"/>
          </a:xfrm>
          <a:prstGeom prst="rect">
            <a:avLst/>
          </a:prstGeom>
          <a:noFill/>
        </p:spPr>
        <p:txBody>
          <a:bodyPr wrap="none" lIns="179259" tIns="143407" rIns="179259" bIns="143407" rtlCol="0">
            <a:spAutoFit/>
          </a:bodyPr>
          <a:lstStyle/>
          <a:p>
            <a:pPr>
              <a:lnSpc>
                <a:spcPct val="90000"/>
              </a:lnSpc>
              <a:spcAft>
                <a:spcPts val="588"/>
              </a:spcAft>
            </a:pPr>
            <a:r>
              <a:rPr lang="en-US" sz="1729">
                <a:gradFill>
                  <a:gsLst>
                    <a:gs pos="2917">
                      <a:schemeClr val="tx1"/>
                    </a:gs>
                    <a:gs pos="30000">
                      <a:schemeClr val="tx1"/>
                    </a:gs>
                  </a:gsLst>
                  <a:lin ang="5400000" scaled="0"/>
                </a:gradFill>
                <a:latin typeface="+mj-lt"/>
              </a:rPr>
              <a:t>5 questions courtesy Brandon Rohrer</a:t>
            </a:r>
          </a:p>
        </p:txBody>
      </p:sp>
    </p:spTree>
    <p:extLst>
      <p:ext uri="{BB962C8B-B14F-4D97-AF65-F5344CB8AC3E}">
        <p14:creationId xmlns:p14="http://schemas.microsoft.com/office/powerpoint/2010/main" val="1133874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14" grpId="0"/>
      <p:bldP spid="6" grpId="0"/>
      <p:bldP spid="17" grpId="0"/>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5929186-9730-4B55-A7BF-63AD4758622A}"/>
              </a:ext>
            </a:extLst>
          </p:cNvPr>
          <p:cNvSpPr>
            <a:spLocks noGrp="1"/>
          </p:cNvSpPr>
          <p:nvPr>
            <p:ph type="title"/>
          </p:nvPr>
        </p:nvSpPr>
        <p:spPr>
          <a:xfrm>
            <a:off x="194537" y="2931152"/>
            <a:ext cx="11563377" cy="995697"/>
          </a:xfrm>
        </p:spPr>
        <p:txBody>
          <a:bodyPr/>
          <a:lstStyle/>
          <a:p>
            <a:r>
              <a:rPr lang="en-US" sz="5882"/>
              <a:t>It’s all enabled by machine learning…</a:t>
            </a:r>
          </a:p>
        </p:txBody>
      </p:sp>
    </p:spTree>
    <p:extLst>
      <p:ext uri="{BB962C8B-B14F-4D97-AF65-F5344CB8AC3E}">
        <p14:creationId xmlns:p14="http://schemas.microsoft.com/office/powerpoint/2010/main" val="384519438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A9621-7AE8-4D12-9315-1F467C22C803}"/>
              </a:ext>
            </a:extLst>
          </p:cNvPr>
          <p:cNvSpPr>
            <a:spLocks noGrp="1"/>
          </p:cNvSpPr>
          <p:nvPr>
            <p:ph type="title"/>
          </p:nvPr>
        </p:nvSpPr>
        <p:spPr>
          <a:xfrm>
            <a:off x="358570" y="358621"/>
            <a:ext cx="5378549" cy="1524138"/>
          </a:xfrm>
        </p:spPr>
        <p:txBody>
          <a:bodyPr wrap="square" anchor="t">
            <a:normAutofit/>
          </a:bodyPr>
          <a:lstStyle/>
          <a:p>
            <a:r>
              <a:rPr lang="en-US"/>
              <a:t>What’s the difference?</a:t>
            </a:r>
          </a:p>
        </p:txBody>
      </p:sp>
      <p:pic>
        <p:nvPicPr>
          <p:cNvPr id="4" name="Picture 4">
            <a:extLst>
              <a:ext uri="{FF2B5EF4-FFF2-40B4-BE49-F238E27FC236}">
                <a16:creationId xmlns:a16="http://schemas.microsoft.com/office/drawing/2014/main" id="{948AB394-6A6C-4FB4-9EF2-1725F1DD4D2F}"/>
              </a:ext>
            </a:extLst>
          </p:cNvPr>
          <p:cNvPicPr>
            <a:picLocks noChangeAspect="1"/>
          </p:cNvPicPr>
          <p:nvPr/>
        </p:nvPicPr>
        <p:blipFill>
          <a:blip r:embed="rId3"/>
          <a:stretch>
            <a:fillRect/>
          </a:stretch>
        </p:blipFill>
        <p:spPr>
          <a:xfrm>
            <a:off x="6095689" y="1745377"/>
            <a:ext cx="6095689" cy="3367868"/>
          </a:xfrm>
          <a:prstGeom prst="rect">
            <a:avLst/>
          </a:prstGeom>
          <a:noFill/>
        </p:spPr>
      </p:pic>
      <p:sp>
        <p:nvSpPr>
          <p:cNvPr id="3" name="Text Placeholder 2">
            <a:extLst>
              <a:ext uri="{FF2B5EF4-FFF2-40B4-BE49-F238E27FC236}">
                <a16:creationId xmlns:a16="http://schemas.microsoft.com/office/drawing/2014/main" id="{96B48D12-CDA1-4E4B-AFAF-6C850B07B750}"/>
              </a:ext>
            </a:extLst>
          </p:cNvPr>
          <p:cNvSpPr>
            <a:spLocks noGrp="1"/>
          </p:cNvSpPr>
          <p:nvPr>
            <p:ph type="body" sz="quarter" idx="11"/>
          </p:nvPr>
        </p:nvSpPr>
        <p:spPr>
          <a:xfrm>
            <a:off x="358569" y="2062070"/>
            <a:ext cx="5378450" cy="3424237"/>
          </a:xfrm>
        </p:spPr>
        <p:txBody>
          <a:bodyPr vert="horz" wrap="square" lIns="91440" tIns="91440" rIns="91440" bIns="91440" rtlCol="0" anchor="t">
            <a:normAutofit/>
          </a:bodyPr>
          <a:lstStyle/>
          <a:p>
            <a:pPr marL="0" indent="0">
              <a:buNone/>
            </a:pPr>
            <a:endParaRPr lang="en-US" sz="1950">
              <a:cs typeface="Segoe UI"/>
            </a:endParaRPr>
          </a:p>
          <a:p>
            <a:pPr marL="447675" lvl="1" indent="-223520"/>
            <a:r>
              <a:rPr lang="en-US" sz="1950"/>
              <a:t>The overall field of AI includes ML, the use of neural networks and deep learning.</a:t>
            </a:r>
            <a:endParaRPr lang="en-US" sz="1950">
              <a:cs typeface="Segoe UI"/>
            </a:endParaRPr>
          </a:p>
          <a:p>
            <a:pPr marL="447675" lvl="1" indent="-223520"/>
            <a:r>
              <a:rPr lang="en-US" sz="1950">
                <a:cs typeface="Segoe UI"/>
              </a:rPr>
              <a:t>Machine Learning is a subset of AI, and it often involves creating models either built from scratch or built using pre-trained models</a:t>
            </a:r>
          </a:p>
          <a:p>
            <a:pPr marL="447675" lvl="1" indent="-223520"/>
            <a:r>
              <a:rPr lang="en-US" sz="1950">
                <a:cs typeface="Segoe UI"/>
              </a:rPr>
              <a:t>These fields encompass both computer science and mathematics in varying degrees</a:t>
            </a:r>
          </a:p>
          <a:p>
            <a:pPr marL="447675" lvl="1" indent="-223520"/>
            <a:endParaRPr lang="en-US" sz="1950">
              <a:cs typeface="Segoe UI"/>
            </a:endParaRPr>
          </a:p>
          <a:p>
            <a:pPr marL="447675" lvl="1" indent="-223520"/>
            <a:endParaRPr lang="en-US">
              <a:cs typeface="Segoe UI"/>
            </a:endParaRPr>
          </a:p>
          <a:p>
            <a:pPr marL="223520" indent="-223520"/>
            <a:endParaRPr lang="en-US" sz="1950">
              <a:cs typeface="Segoe UI"/>
            </a:endParaRPr>
          </a:p>
        </p:txBody>
      </p:sp>
    </p:spTree>
    <p:extLst>
      <p:ext uri="{BB962C8B-B14F-4D97-AF65-F5344CB8AC3E}">
        <p14:creationId xmlns:p14="http://schemas.microsoft.com/office/powerpoint/2010/main" val="16080414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5A8C165-E718-461D-A5E0-A7464013F247}"/>
              </a:ext>
            </a:extLst>
          </p:cNvPr>
          <p:cNvSpPr txBox="1"/>
          <p:nvPr/>
        </p:nvSpPr>
        <p:spPr>
          <a:xfrm>
            <a:off x="3375014" y="196381"/>
            <a:ext cx="4327451" cy="995519"/>
          </a:xfrm>
          <a:prstGeom prst="rect">
            <a:avLst/>
          </a:prstGeom>
          <a:noFill/>
        </p:spPr>
        <p:txBody>
          <a:bodyPr wrap="square" lIns="179183" tIns="143346" rIns="179183" bIns="143346" rtlCol="0">
            <a:spAutoFit/>
          </a:bodyPr>
          <a:lstStyle/>
          <a:p>
            <a:pPr algn="ctr" defTabSz="913334">
              <a:lnSpc>
                <a:spcPct val="90000"/>
              </a:lnSpc>
              <a:defRPr/>
            </a:pPr>
            <a:r>
              <a:rPr lang="en-US" sz="2745" kern="0"/>
              <a:t>Which category?</a:t>
            </a:r>
          </a:p>
          <a:p>
            <a:pPr algn="ctr" defTabSz="913334">
              <a:lnSpc>
                <a:spcPct val="90000"/>
              </a:lnSpc>
              <a:defRPr/>
            </a:pPr>
            <a:r>
              <a:rPr lang="en-US" sz="2353" i="1" kern="0">
                <a:solidFill>
                  <a:srgbClr val="7030A0"/>
                </a:solidFill>
              </a:rPr>
              <a:t>(Classification)</a:t>
            </a:r>
            <a:endParaRPr lang="en-US" sz="2745" i="1" kern="0">
              <a:solidFill>
                <a:srgbClr val="7030A0"/>
              </a:solidFill>
            </a:endParaRPr>
          </a:p>
        </p:txBody>
      </p:sp>
      <p:pic>
        <p:nvPicPr>
          <p:cNvPr id="5" name="Picture 4">
            <a:extLst>
              <a:ext uri="{FF2B5EF4-FFF2-40B4-BE49-F238E27FC236}">
                <a16:creationId xmlns:a16="http://schemas.microsoft.com/office/drawing/2014/main" id="{52D6E31F-7060-4049-B49D-BF00778E18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0213" y="1857203"/>
            <a:ext cx="4640633" cy="3836870"/>
          </a:xfrm>
          <a:prstGeom prst="rect">
            <a:avLst/>
          </a:prstGeom>
        </p:spPr>
      </p:pic>
    </p:spTree>
    <p:extLst>
      <p:ext uri="{BB962C8B-B14F-4D97-AF65-F5344CB8AC3E}">
        <p14:creationId xmlns:p14="http://schemas.microsoft.com/office/powerpoint/2010/main" val="13386187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3.xml><?xml version="1.0" encoding="utf-8"?>
<a:theme xmlns:a="http://schemas.openxmlformats.org/drawingml/2006/main" name="1_5-50111_Build 2017_LIGHT GRAY TEMPLATE">
  <a:themeElements>
    <a:clrScheme name="Build 2017 Colors">
      <a:dk1>
        <a:srgbClr val="505050"/>
      </a:dk1>
      <a:lt1>
        <a:srgbClr val="FFFFFF"/>
      </a:lt1>
      <a:dk2>
        <a:srgbClr val="0078D7"/>
      </a:dk2>
      <a:lt2>
        <a:srgbClr val="EAEAEA"/>
      </a:lt2>
      <a:accent1>
        <a:srgbClr val="0078D7"/>
      </a:accent1>
      <a:accent2>
        <a:srgbClr val="00BCF2"/>
      </a:accent2>
      <a:accent3>
        <a:srgbClr val="505050"/>
      </a:accent3>
      <a:accent4>
        <a:srgbClr val="002050"/>
      </a:accent4>
      <a:accent5>
        <a:srgbClr val="FFB900"/>
      </a:accent5>
      <a:accent6>
        <a:srgbClr val="D2D2D2"/>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2017_Template.potx" id="{5417D3E2-C3A5-48BF-8802-FB8B38AE9E9C}" vid="{3B9D3600-BA2F-499E-9B74-B0493B08579C}"/>
    </a:ext>
  </a:extLst>
</a:theme>
</file>

<file path=ppt/theme/theme4.xml><?xml version="1.0" encoding="utf-8"?>
<a:theme xmlns:a="http://schemas.openxmlformats.org/drawingml/2006/main" name="5-50111_Build 2017_LIGHT GRAY TEMPLATE">
  <a:themeElements>
    <a:clrScheme name="Custom 3">
      <a:dk1>
        <a:srgbClr val="505050"/>
      </a:dk1>
      <a:lt1>
        <a:srgbClr val="FFFFFF"/>
      </a:lt1>
      <a:dk2>
        <a:srgbClr val="0078D7"/>
      </a:dk2>
      <a:lt2>
        <a:srgbClr val="EAEAEA"/>
      </a:lt2>
      <a:accent1>
        <a:srgbClr val="0078D7"/>
      </a:accent1>
      <a:accent2>
        <a:srgbClr val="00BCF2"/>
      </a:accent2>
      <a:accent3>
        <a:srgbClr val="505050"/>
      </a:accent3>
      <a:accent4>
        <a:srgbClr val="002050"/>
      </a:accent4>
      <a:accent5>
        <a:srgbClr val="FFB900"/>
      </a:accent5>
      <a:accent6>
        <a:srgbClr val="D2D2D2"/>
      </a:accent6>
      <a:hlink>
        <a:srgbClr val="FFFFFF"/>
      </a:hlink>
      <a:folHlink>
        <a:srgbClr val="FFFFF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2017_Template.potx" id="{5417D3E2-C3A5-48BF-8802-FB8B38AE9E9C}" vid="{3B9D3600-BA2F-499E-9B74-B0493B08579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10.xml><?xml version="1.0" encoding="utf-8"?>
<p:properties xmlns:p="http://schemas.microsoft.com/office/2006/metadata/properties" xmlns:xsi="http://www.w3.org/2001/XMLSchema-instance" xmlns:pc="http://schemas.microsoft.com/office/infopath/2007/PartnerControls">
  <documentManagement/>
</p:properties>
</file>

<file path=customXml/item11.xml><?xml version="1.0" encoding="utf-8"?>
<?mso-contentType ?>
<FormTemplates xmlns="http://schemas.microsoft.com/sharepoint/v3/contenttype/forms">
  <Display>DocumentLibraryForm</Display>
  <Edit>DocumentLibraryForm</Edit>
  <New>DocumentLibraryForm</New>
</FormTemplates>
</file>

<file path=customXml/item12.xml><?xml version="1.0" encoding="utf-8"?>
<p:properties xmlns:p="http://schemas.microsoft.com/office/2006/metadata/properties" xmlns:xsi="http://www.w3.org/2001/XMLSchema-instance" xmlns:pc="http://schemas.microsoft.com/office/infopath/2007/PartnerControls">
  <documentManagement/>
</p:properties>
</file>

<file path=customXml/item13.xml><?xml version="1.0" encoding="utf-8"?>
<Control xmlns="http://schemas.microsoft.com/VisualStudio/2011/storyboarding/control">
  <Id Name="369f9055-6b6c-48b9-9320-5df2d46c430a" Revision="1" Stencil="7276b9ef-3953-4dce-a89b-ed85f20b8b93" StencilVersion="1.0"/>
</Control>
</file>

<file path=customXml/item14.xml><?xml version="1.0" encoding="utf-8"?>
<?mso-contentType ?>
<FormTemplates xmlns="http://schemas.microsoft.com/sharepoint/v3/contenttype/forms">
  <Display>DocumentLibraryForm</Display>
  <Edit>DocumentLibraryForm</Edit>
  <New>DocumentLibraryForm</New>
</FormTemplates>
</file>

<file path=customXml/item15.xml><?xml version="1.0" encoding="utf-8"?>
<Control xmlns="http://schemas.microsoft.com/VisualStudio/2011/storyboarding/control">
  <Id Name="fb22c541-ded0-47fa-8877-83a4c2d16227" Revision="1" Stencil="7276b9ef-3953-4dce-a89b-ed85f20b8b93" StencilVersion="1.0"/>
</Control>
</file>

<file path=customXml/item16.xml><?xml version="1.0" encoding="utf-8"?>
<Control xmlns="http://schemas.microsoft.com/VisualStudio/2011/storyboarding/control">
  <Id Name="a53d73d2-368b-429e-b817-1324eec1382c" Revision="1" Stencil="7276b9ef-3953-4dce-a89b-ed85f20b8b93" StencilVersion="1.0"/>
</Control>
</file>

<file path=customXml/item17.xml><?xml version="1.0" encoding="utf-8"?>
<Control xmlns="http://schemas.microsoft.com/VisualStudio/2011/storyboarding/control">
  <Id Name="369f9055-6b6c-48b9-9320-5df2d46c430a" Revision="1" Stencil="7276b9ef-3953-4dce-a89b-ed85f20b8b93" StencilVersion="1.0"/>
</Control>
</file>

<file path=customXml/item18.xml><?xml version="1.0" encoding="utf-8"?>
<Control xmlns="http://schemas.microsoft.com/VisualStudio/2011/storyboarding/control">
  <Id Name="a53d73d2-368b-429e-b817-1324eec1382c" Revision="1" Stencil="7276b9ef-3953-4dce-a89b-ed85f20b8b93" StencilVersion="1.0"/>
</Control>
</file>

<file path=customXml/item19.xml><?xml version="1.0" encoding="utf-8"?>
<Control xmlns="http://schemas.microsoft.com/VisualStudio/2011/storyboarding/control">
  <Id Name="369f9055-6b6c-48b9-9320-5df2d46c430a" Revision="1" Stencil="7276b9ef-3953-4dce-a89b-ed85f20b8b93" StencilVersion="1.0"/>
</Control>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20.xml><?xml version="1.0" encoding="utf-8"?>
<Control xmlns="http://schemas.microsoft.com/VisualStudio/2011/storyboarding/control">
  <Id Name="fb22c541-ded0-47fa-8877-83a4c2d16227" Revision="1" Stencil="7276b9ef-3953-4dce-a89b-ed85f20b8b93" StencilVersion="1.0"/>
</Control>
</file>

<file path=customXml/item21.xml><?xml version="1.0" encoding="utf-8"?>
<Control xmlns="http://schemas.microsoft.com/VisualStudio/2011/storyboarding/control">
  <Id Name="a2191c86-fc50-4add-948c-129f6b5a88d8" Revision="1" Stencil="7276b9ef-3953-4dce-a89b-ed85f20b8b93" StencilVersion="1.0"/>
</Control>
</file>

<file path=customXml/item22.xml><?xml version="1.0" encoding="utf-8"?>
<p:properties xmlns:p="http://schemas.microsoft.com/office/2006/metadata/properties" xmlns:xsi="http://www.w3.org/2001/XMLSchema-instance" xmlns:pc="http://schemas.microsoft.com/office/infopath/2007/PartnerControls">
  <documentManagement/>
</p:properties>
</file>

<file path=customXml/item23.xml><?xml version="1.0" encoding="utf-8"?>
<Control xmlns="http://schemas.microsoft.com/VisualStudio/2011/storyboarding/control">
  <Id Name="a2191c86-fc50-4add-948c-129f6b5a88d8" Revision="1" Stencil="7276b9ef-3953-4dce-a89b-ed85f20b8b93" StencilVersion="1.0"/>
</Control>
</file>

<file path=customXml/item24.xml><?xml version="1.0" encoding="utf-8"?>
<Control xmlns="http://schemas.microsoft.com/VisualStudio/2011/storyboarding/control">
  <Id Name="d69996e1-3d61-4686-9b63-f1b855c596ab" Revision="1" Stencil="7276b9ef-3953-4dce-a89b-ed85f20b8b93" StencilVersion="1.0"/>
</Control>
</file>

<file path=customXml/item25.xml><?xml version="1.0" encoding="utf-8"?>
<Control xmlns="http://schemas.microsoft.com/VisualStudio/2011/storyboarding/control">
  <Id Name="fb22c541-ded0-47fa-8877-83a4c2d16227" Revision="1" Stencil="7276b9ef-3953-4dce-a89b-ed85f20b8b93" StencilVersion="1.0"/>
</Control>
</file>

<file path=customXml/item26.xml><?xml version="1.0" encoding="utf-8"?>
<Control xmlns="http://schemas.microsoft.com/VisualStudio/2011/storyboarding/control">
  <Id Name="a2191c86-fc50-4add-948c-129f6b5a88d8" Revision="1" Stencil="7276b9ef-3953-4dce-a89b-ed85f20b8b93" StencilVersion="1.0"/>
</Control>
</file>

<file path=customXml/item27.xml><?xml version="1.0" encoding="utf-8"?>
<Control xmlns="http://schemas.microsoft.com/VisualStudio/2011/storyboarding/control">
  <Id Name="a2191c86-fc50-4add-948c-129f6b5a88d8" Revision="1" Stencil="7276b9ef-3953-4dce-a89b-ed85f20b8b93" StencilVersion="1.0"/>
</Control>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p:properties>
</file>

<file path=customXml/item5.xml><?xml version="1.0" encoding="utf-8"?>
<?mso-contentType ?>
<FormTemplates xmlns="http://schemas.microsoft.com/sharepoint/v3/contenttype/forms">
  <Display>DocumentLibraryForm</Display>
  <Edit>DocumentLibraryForm</Edit>
  <New>DocumentLibraryForm</New>
</FormTemplates>
</file>

<file path=customXml/item6.xml><?xml version="1.0" encoding="utf-8"?>
<?mso-contentType ?>
<FormTemplates xmlns="http://schemas.microsoft.com/sharepoint/v3/contenttype/forms">
  <Display>DocumentLibraryForm</Display>
  <Edit>DocumentLibraryForm</Edit>
  <New>DocumentLibraryForm</New>
</FormTemplates>
</file>

<file path=customXml/item7.xml><?xml version="1.0" encoding="utf-8"?>
<p:properties xmlns:p="http://schemas.microsoft.com/office/2006/metadata/properties" xmlns:xsi="http://www.w3.org/2001/XMLSchema-instance" xmlns:pc="http://schemas.microsoft.com/office/infopath/2007/PartnerControls">
  <documentManagement/>
</p:properties>
</file>

<file path=customXml/item8.xml><?xml version="1.0" encoding="utf-8"?>
<p:properties xmlns:p="http://schemas.microsoft.com/office/2006/metadata/properties" xmlns:xsi="http://www.w3.org/2001/XMLSchema-instance" xmlns:pc="http://schemas.microsoft.com/office/infopath/2007/PartnerControls">
  <documentManagement/>
</p:properties>
</file>

<file path=customXml/item9.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F948D60-8EEB-4EFD-89C5-9D9CFF832AFE}">
  <ds:schemaRefs>
    <ds:schemaRef ds:uri="http://schemas.microsoft.com/sharepoint/v3/contenttype/forms"/>
  </ds:schemaRefs>
</ds:datastoreItem>
</file>

<file path=customXml/itemProps10.xml><?xml version="1.0" encoding="utf-8"?>
<ds:datastoreItem xmlns:ds="http://schemas.openxmlformats.org/officeDocument/2006/customXml" ds:itemID="{37464D9C-18F0-478B-9E57-ECB2358A141D}">
  <ds:schemaRefs>
    <ds:schemaRef ds:uri="http://schemas.microsoft.com/office/2006/metadata/properties"/>
    <ds:schemaRef ds:uri="http://schemas.microsoft.com/office/infopath/2007/PartnerControls"/>
  </ds:schemaRefs>
</ds:datastoreItem>
</file>

<file path=customXml/itemProps11.xml><?xml version="1.0" encoding="utf-8"?>
<ds:datastoreItem xmlns:ds="http://schemas.openxmlformats.org/officeDocument/2006/customXml" ds:itemID="{DAA93B5A-5F70-4327-9E91-48E5B2BA31CB}">
  <ds:schemaRefs>
    <ds:schemaRef ds:uri="http://schemas.microsoft.com/sharepoint/v3/contenttype/forms"/>
  </ds:schemaRefs>
</ds:datastoreItem>
</file>

<file path=customXml/itemProps12.xml><?xml version="1.0" encoding="utf-8"?>
<ds:datastoreItem xmlns:ds="http://schemas.openxmlformats.org/officeDocument/2006/customXml" ds:itemID="{039E44D4-58DC-446A-ACF0-6640ED86BF11}">
  <ds:schemaRefs>
    <ds:schemaRef ds:uri="http://schemas.microsoft.com/office/2006/metadata/properties"/>
    <ds:schemaRef ds:uri="http://schemas.microsoft.com/office/infopath/2007/PartnerControls"/>
  </ds:schemaRefs>
</ds:datastoreItem>
</file>

<file path=customXml/itemProps13.xml><?xml version="1.0" encoding="utf-8"?>
<ds:datastoreItem xmlns:ds="http://schemas.openxmlformats.org/officeDocument/2006/customXml" ds:itemID="{46FE0185-9771-4485-9196-BA4980D4B77C}">
  <ds:schemaRefs>
    <ds:schemaRef ds:uri="http://schemas.microsoft.com/VisualStudio/2011/storyboarding/control"/>
  </ds:schemaRefs>
</ds:datastoreItem>
</file>

<file path=customXml/itemProps14.xml><?xml version="1.0" encoding="utf-8"?>
<ds:datastoreItem xmlns:ds="http://schemas.openxmlformats.org/officeDocument/2006/customXml" ds:itemID="{79F35EED-C759-475A-A054-FD2A7B0BFBC7}">
  <ds:schemaRefs>
    <ds:schemaRef ds:uri="http://schemas.microsoft.com/sharepoint/v3/contenttype/forms"/>
  </ds:schemaRefs>
</ds:datastoreItem>
</file>

<file path=customXml/itemProps15.xml><?xml version="1.0" encoding="utf-8"?>
<ds:datastoreItem xmlns:ds="http://schemas.openxmlformats.org/officeDocument/2006/customXml" ds:itemID="{FC75EFD0-7C8A-41B0-BE36-55B00EAA3E51}">
  <ds:schemaRefs>
    <ds:schemaRef ds:uri="http://schemas.microsoft.com/VisualStudio/2011/storyboarding/control"/>
  </ds:schemaRefs>
</ds:datastoreItem>
</file>

<file path=customXml/itemProps16.xml><?xml version="1.0" encoding="utf-8"?>
<ds:datastoreItem xmlns:ds="http://schemas.openxmlformats.org/officeDocument/2006/customXml" ds:itemID="{CE51856E-F108-48C5-8FCA-A87BDC199444}">
  <ds:schemaRefs>
    <ds:schemaRef ds:uri="http://schemas.microsoft.com/VisualStudio/2011/storyboarding/control"/>
  </ds:schemaRefs>
</ds:datastoreItem>
</file>

<file path=customXml/itemProps17.xml><?xml version="1.0" encoding="utf-8"?>
<ds:datastoreItem xmlns:ds="http://schemas.openxmlformats.org/officeDocument/2006/customXml" ds:itemID="{EE9F5700-1E97-4D10-8100-60A7CF96A902}">
  <ds:schemaRefs>
    <ds:schemaRef ds:uri="http://schemas.microsoft.com/VisualStudio/2011/storyboarding/control"/>
  </ds:schemaRefs>
</ds:datastoreItem>
</file>

<file path=customXml/itemProps18.xml><?xml version="1.0" encoding="utf-8"?>
<ds:datastoreItem xmlns:ds="http://schemas.openxmlformats.org/officeDocument/2006/customXml" ds:itemID="{49323468-CCCA-4B0B-9FCB-F60D0E2EA9FE}">
  <ds:schemaRefs>
    <ds:schemaRef ds:uri="http://schemas.microsoft.com/VisualStudio/2011/storyboarding/control"/>
  </ds:schemaRefs>
</ds:datastoreItem>
</file>

<file path=customXml/itemProps19.xml><?xml version="1.0" encoding="utf-8"?>
<ds:datastoreItem xmlns:ds="http://schemas.openxmlformats.org/officeDocument/2006/customXml" ds:itemID="{AC9776D3-2E83-47FF-BB5D-8CC998FF6A27}">
  <ds:schemaRefs>
    <ds:schemaRef ds:uri="http://schemas.microsoft.com/VisualStudio/2011/storyboarding/control"/>
  </ds:schemaRefs>
</ds:datastoreItem>
</file>

<file path=customXml/itemProps2.xml><?xml version="1.0" encoding="utf-8"?>
<ds:datastoreItem xmlns:ds="http://schemas.openxmlformats.org/officeDocument/2006/customXml" ds:itemID="{F4BC595D-565E-4853-93C6-D2F512A973EE}">
  <ds:schemaRefs>
    <ds:schemaRef ds:uri="http://schemas.microsoft.com/office/2006/metadata/properties"/>
    <ds:schemaRef ds:uri="http://schemas.microsoft.com/office/infopath/2007/PartnerControls"/>
  </ds:schemaRefs>
</ds:datastoreItem>
</file>

<file path=customXml/itemProps20.xml><?xml version="1.0" encoding="utf-8"?>
<ds:datastoreItem xmlns:ds="http://schemas.openxmlformats.org/officeDocument/2006/customXml" ds:itemID="{6BFF0FF1-7086-48A1-9FCF-C27659DBEC16}">
  <ds:schemaRefs>
    <ds:schemaRef ds:uri="http://schemas.microsoft.com/VisualStudio/2011/storyboarding/control"/>
  </ds:schemaRefs>
</ds:datastoreItem>
</file>

<file path=customXml/itemProps21.xml><?xml version="1.0" encoding="utf-8"?>
<ds:datastoreItem xmlns:ds="http://schemas.openxmlformats.org/officeDocument/2006/customXml" ds:itemID="{3AE64CD9-0087-493B-A857-AE477D9FF3C3}">
  <ds:schemaRefs>
    <ds:schemaRef ds:uri="http://schemas.microsoft.com/VisualStudio/2011/storyboarding/control"/>
  </ds:schemaRefs>
</ds:datastoreItem>
</file>

<file path=customXml/itemProps22.xml><?xml version="1.0" encoding="utf-8"?>
<ds:datastoreItem xmlns:ds="http://schemas.openxmlformats.org/officeDocument/2006/customXml" ds:itemID="{2FCC768B-A1AF-4E74-A6DF-5EA8B6420D22}">
  <ds:schemaRefs>
    <ds:schemaRef ds:uri="http://schemas.microsoft.com/office/2006/metadata/properties"/>
    <ds:schemaRef ds:uri="http://schemas.microsoft.com/office/infopath/2007/PartnerControls"/>
  </ds:schemaRefs>
</ds:datastoreItem>
</file>

<file path=customXml/itemProps23.xml><?xml version="1.0" encoding="utf-8"?>
<ds:datastoreItem xmlns:ds="http://schemas.openxmlformats.org/officeDocument/2006/customXml" ds:itemID="{585D4EF8-02FC-4CED-BA77-CAF18B299D0D}">
  <ds:schemaRefs>
    <ds:schemaRef ds:uri="http://schemas.microsoft.com/VisualStudio/2011/storyboarding/control"/>
  </ds:schemaRefs>
</ds:datastoreItem>
</file>

<file path=customXml/itemProps24.xml><?xml version="1.0" encoding="utf-8"?>
<ds:datastoreItem xmlns:ds="http://schemas.openxmlformats.org/officeDocument/2006/customXml" ds:itemID="{76E623ED-9D30-40BC-8144-A2BF8D2F85E1}">
  <ds:schemaRefs>
    <ds:schemaRef ds:uri="http://schemas.microsoft.com/VisualStudio/2011/storyboarding/control"/>
  </ds:schemaRefs>
</ds:datastoreItem>
</file>

<file path=customXml/itemProps25.xml><?xml version="1.0" encoding="utf-8"?>
<ds:datastoreItem xmlns:ds="http://schemas.openxmlformats.org/officeDocument/2006/customXml" ds:itemID="{66E48A09-FCB1-4E18-A044-5B4E7D19DBE0}">
  <ds:schemaRefs>
    <ds:schemaRef ds:uri="http://schemas.microsoft.com/VisualStudio/2011/storyboarding/control"/>
  </ds:schemaRefs>
</ds:datastoreItem>
</file>

<file path=customXml/itemProps26.xml><?xml version="1.0" encoding="utf-8"?>
<ds:datastoreItem xmlns:ds="http://schemas.openxmlformats.org/officeDocument/2006/customXml" ds:itemID="{FE8E7E02-6E54-4044-BC11-D9743E91F31A}">
  <ds:schemaRefs>
    <ds:schemaRef ds:uri="http://schemas.microsoft.com/VisualStudio/2011/storyboarding/control"/>
  </ds:schemaRefs>
</ds:datastoreItem>
</file>

<file path=customXml/itemProps27.xml><?xml version="1.0" encoding="utf-8"?>
<ds:datastoreItem xmlns:ds="http://schemas.openxmlformats.org/officeDocument/2006/customXml" ds:itemID="{53073EA9-AFFA-4A95-A84A-61BC1B25DA4A}">
  <ds:schemaRefs>
    <ds:schemaRef ds:uri="http://schemas.microsoft.com/VisualStudio/2011/storyboarding/control"/>
  </ds:schemaRefs>
</ds:datastoreItem>
</file>

<file path=customXml/itemProps3.xml><?xml version="1.0" encoding="utf-8"?>
<ds:datastoreItem xmlns:ds="http://schemas.openxmlformats.org/officeDocument/2006/customXml" ds:itemID="{2E233F5F-D104-4FAC-AC80-A61AD4BB2C62}">
  <ds:schemaRefs>
    <ds:schemaRef ds:uri="http://schemas.microsoft.com/sharepoint/v3/contenttype/forms"/>
  </ds:schemaRefs>
</ds:datastoreItem>
</file>

<file path=customXml/itemProps4.xml><?xml version="1.0" encoding="utf-8"?>
<ds:datastoreItem xmlns:ds="http://schemas.openxmlformats.org/officeDocument/2006/customXml" ds:itemID="{EF3B0467-304B-4E7F-A5C4-781D5FA8D461}">
  <ds:schemaRefs>
    <ds:schemaRef ds:uri="http://schemas.microsoft.com/office/2006/metadata/properties"/>
    <ds:schemaRef ds:uri="http://schemas.microsoft.com/office/infopath/2007/PartnerControls"/>
  </ds:schemaRefs>
</ds:datastoreItem>
</file>

<file path=customXml/itemProps5.xml><?xml version="1.0" encoding="utf-8"?>
<ds:datastoreItem xmlns:ds="http://schemas.openxmlformats.org/officeDocument/2006/customXml" ds:itemID="{D775B7B4-E88C-4155-A80B-0C187B3AC235}">
  <ds:schemaRefs>
    <ds:schemaRef ds:uri="http://schemas.microsoft.com/sharepoint/v3/contenttype/forms"/>
  </ds:schemaRefs>
</ds:datastoreItem>
</file>

<file path=customXml/itemProps6.xml><?xml version="1.0" encoding="utf-8"?>
<ds:datastoreItem xmlns:ds="http://schemas.openxmlformats.org/officeDocument/2006/customXml" ds:itemID="{558CA7FC-298C-47EA-9D96-EDDFF18284E7}">
  <ds:schemaRefs>
    <ds:schemaRef ds:uri="http://schemas.microsoft.com/sharepoint/v3/contenttype/forms"/>
  </ds:schemaRefs>
</ds:datastoreItem>
</file>

<file path=customXml/itemProps7.xml><?xml version="1.0" encoding="utf-8"?>
<ds:datastoreItem xmlns:ds="http://schemas.openxmlformats.org/officeDocument/2006/customXml" ds:itemID="{C25B9FE6-6FF7-4981-8F07-531E54F2EAD8}">
  <ds:schemaRefs>
    <ds:schemaRef ds:uri="http://schemas.microsoft.com/office/2006/metadata/properties"/>
    <ds:schemaRef ds:uri="http://schemas.microsoft.com/office/infopath/2007/PartnerControls"/>
  </ds:schemaRefs>
</ds:datastoreItem>
</file>

<file path=customXml/itemProps8.xml><?xml version="1.0" encoding="utf-8"?>
<ds:datastoreItem xmlns:ds="http://schemas.openxmlformats.org/officeDocument/2006/customXml" ds:itemID="{7C093D50-BD22-49C0-9841-D75986C6F91A}">
  <ds:schemaRefs>
    <ds:schemaRef ds:uri="http://schemas.microsoft.com/office/2006/metadata/properties"/>
    <ds:schemaRef ds:uri="http://schemas.microsoft.com/office/infopath/2007/PartnerControls"/>
  </ds:schemaRefs>
</ds:datastoreItem>
</file>

<file path=customXml/itemProps9.xml><?xml version="1.0" encoding="utf-8"?>
<ds:datastoreItem xmlns:ds="http://schemas.openxmlformats.org/officeDocument/2006/customXml" ds:itemID="{3B62FB8E-73E5-4CCB-868D-309B56AC7521}">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1747</Words>
  <Application>Microsoft Office PowerPoint</Application>
  <PresentationFormat>Widescreen</PresentationFormat>
  <Paragraphs>145</Paragraphs>
  <Slides>16</Slides>
  <Notes>14</Notes>
  <HiddenSlides>0</HiddenSlides>
  <MMClips>0</MMClips>
  <ScaleCrop>false</ScaleCrop>
  <HeadingPairs>
    <vt:vector size="4" baseType="variant">
      <vt:variant>
        <vt:lpstr>Theme</vt:lpstr>
      </vt:variant>
      <vt:variant>
        <vt:i4>4</vt:i4>
      </vt:variant>
      <vt:variant>
        <vt:lpstr>Slide Titles</vt:lpstr>
      </vt:variant>
      <vt:variant>
        <vt:i4>16</vt:i4>
      </vt:variant>
    </vt:vector>
  </HeadingPairs>
  <TitlesOfParts>
    <vt:vector size="20" baseType="lpstr">
      <vt:lpstr>Office Theme</vt:lpstr>
      <vt:lpstr>WHITE TEMPLATE</vt:lpstr>
      <vt:lpstr>1_5-50111_Build 2017_LIGHT GRAY TEMPLATE</vt:lpstr>
      <vt:lpstr>5-50111_Build 2017_LIGHT GRAY TEMPLATE</vt:lpstr>
      <vt:lpstr>Introduction to AI with Custom Vision</vt:lpstr>
      <vt:lpstr>PowerPoint Presentation</vt:lpstr>
      <vt:lpstr>PowerPoint Presentation</vt:lpstr>
      <vt:lpstr>PowerPoint Presentation</vt:lpstr>
      <vt:lpstr>PowerPoint Presentation</vt:lpstr>
      <vt:lpstr>PowerPoint Presentation</vt:lpstr>
      <vt:lpstr>It’s all enabled by machine learning…</vt:lpstr>
      <vt:lpstr>What’s the difference?</vt:lpstr>
      <vt:lpstr>PowerPoint Presentation</vt:lpstr>
      <vt:lpstr>Introducing Custom Vision</vt:lpstr>
      <vt:lpstr>Your own custom vision model, in 3 steps</vt:lpstr>
      <vt:lpstr>Exercise - Creating a Custom Vision Model</vt:lpstr>
      <vt:lpstr>Probability and AI</vt:lpstr>
      <vt:lpstr>Performing a prediction</vt:lpstr>
      <vt:lpstr>Exercise - Using a Custom Vision Model</vt:lpstr>
      <vt:lpstr>What's 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Christopher Harrison (HE/HIM/HIS)</dc:creator>
  <cp:lastModifiedBy>Christopher Harrison (HE/HIM/HIS)</cp:lastModifiedBy>
  <cp:revision>7</cp:revision>
  <dcterms:created xsi:type="dcterms:W3CDTF">2021-10-28T18:28:38Z</dcterms:created>
  <dcterms:modified xsi:type="dcterms:W3CDTF">2021-11-11T19:33:01Z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2021-10-28T21:32:19Z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5a2faa98-69b2-4e3c-beb3-51a61c86fdf1</vt:lpwstr>
  </property>
  <property fmtid="{D5CDD505-2E9C-101B-9397-08002B2CF9AE}" pid="8" name="MSIP_Label_f42aa342-8706-4288-bd11-ebb85995028c_ContentBits">
    <vt:lpwstr>0</vt:lpwstr>
  </property>
</Properties>
</file>